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3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31" autoAdjust="0"/>
    <p:restoredTop sz="84472" autoAdjust="0"/>
  </p:normalViewPr>
  <p:slideViewPr>
    <p:cSldViewPr snapToGrid="0">
      <p:cViewPr>
        <p:scale>
          <a:sx n="66" d="100"/>
          <a:sy n="66" d="100"/>
        </p:scale>
        <p:origin x="40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7511A-9225-4C84-B98F-261EF14DF148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E9A02-978A-49F8-8053-4C26F5CC9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42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E9A02-978A-49F8-8053-4C26F5CC98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3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E9A02-978A-49F8-8053-4C26F5CC98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2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3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3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0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53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5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8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5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.jpeg"/><Relationship Id="rId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14.jp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26.jpg"/><Relationship Id="rId7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2.jp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26.jpg"/><Relationship Id="rId7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6.jpeg"/><Relationship Id="rId10" Type="http://schemas.openxmlformats.org/officeDocument/2006/relationships/image" Target="../media/image71.png"/><Relationship Id="rId4" Type="http://schemas.openxmlformats.org/officeDocument/2006/relationships/image" Target="../media/image62.jpg"/><Relationship Id="rId9" Type="http://schemas.openxmlformats.org/officeDocument/2006/relationships/image" Target="../media/image7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jpe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jp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jpe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4.jpe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jp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39" y="2071420"/>
            <a:ext cx="4751229" cy="2397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3319" y="2471351"/>
            <a:ext cx="3158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CPVA.INTERNET(</a:t>
            </a:r>
            <a:r>
              <a:rPr lang="en-US" strike="sngStrike" dirty="0" smtClean="0"/>
              <a:t>web-</a:t>
            </a:r>
            <a:r>
              <a:rPr lang="en-US" strike="sngStrike" dirty="0" err="1" smtClean="0"/>
              <a:t>ster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0676" y="1543246"/>
            <a:ext cx="1383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b="1" strike="sngStrike" dirty="0" smtClean="0"/>
              <a:t>‘Bad Words”</a:t>
            </a:r>
            <a:endParaRPr lang="en-US" b="1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8787" y="3097080"/>
            <a:ext cx="6091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1998 MAINSTREEET(CHECKPOINT CHALIE JFK(</a:t>
            </a:r>
            <a:r>
              <a:rPr lang="en-US" strike="sngStrike" dirty="0" err="1" smtClean="0"/>
              <a:t>kdwe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contrct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1994/1995/1996 88</a:t>
            </a:r>
            <a:r>
              <a:rPr lang="en-US" baseline="30000" dirty="0" smtClean="0"/>
              <a:t>th</a:t>
            </a:r>
            <a:r>
              <a:rPr lang="en-US" dirty="0" smtClean="0"/>
              <a:t> v2 ATOMBOMB(</a:t>
            </a:r>
            <a:r>
              <a:rPr lang="en-US" sz="800" strike="sngStrike" dirty="0" err="1" smtClean="0"/>
              <a:t>Russia,gunasitics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403197" y="1417931"/>
            <a:ext cx="700216" cy="52300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56" y="5279210"/>
            <a:ext cx="3004161" cy="15796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2691" y="3630476"/>
            <a:ext cx="557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WWI.WW2.HOMECIDE:ur_ur_opi 41.nonPolieWarPrision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23319" y="2126734"/>
            <a:ext cx="478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nonPoliceLanguage.lingsuti</a:t>
            </a:r>
            <a:r>
              <a:rPr lang="en-US" dirty="0" smtClean="0"/>
              <a:t>[].</a:t>
            </a:r>
            <a:r>
              <a:rPr lang="en-US" dirty="0" err="1" smtClean="0"/>
              <a:t>marxplank.aei.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-30254" y="4397113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endCxn id="17" idx="3"/>
          </p:cNvCxnSpPr>
          <p:nvPr/>
        </p:nvCxnSpPr>
        <p:spPr>
          <a:xfrm>
            <a:off x="105670" y="4749294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926" y="1285103"/>
            <a:ext cx="12081480" cy="6324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7298" y="1578719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05888" y="1602421"/>
            <a:ext cx="665797" cy="2397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sould</a:t>
            </a:r>
            <a:endParaRPr lang="en-US" sz="800" strike="sngStrike" dirty="0"/>
          </a:p>
        </p:txBody>
      </p:sp>
      <p:sp>
        <p:nvSpPr>
          <p:cNvPr id="24" name="Oval 23"/>
          <p:cNvSpPr/>
          <p:nvPr/>
        </p:nvSpPr>
        <p:spPr>
          <a:xfrm>
            <a:off x="6726261" y="1656108"/>
            <a:ext cx="665797" cy="239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scion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804" y="2550151"/>
            <a:ext cx="511518" cy="47931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735646" y="2642975"/>
            <a:ext cx="888218" cy="3611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BUCKS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4173572" y="2613120"/>
            <a:ext cx="53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855881" y="2605515"/>
            <a:ext cx="983768" cy="4915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0644" y="2767008"/>
            <a:ext cx="10342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nonPolicMarketingI</a:t>
            </a:r>
            <a:r>
              <a:rPr lang="en-US" sz="800" dirty="0" smtClean="0"/>
              <a:t>(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5335698" y="266013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).</a:t>
            </a:r>
            <a:r>
              <a:rPr lang="en-US" sz="900" strike="sngStrike" dirty="0" err="1" smtClean="0"/>
              <a:t>marx</a:t>
            </a:r>
            <a:endParaRPr lang="en-US" sz="9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34778" y="1285103"/>
            <a:ext cx="1737433" cy="1026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529845" y="1479865"/>
            <a:ext cx="1182029" cy="482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-70681" y="2149308"/>
            <a:ext cx="16225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Baptist church</a:t>
            </a:r>
          </a:p>
          <a:p>
            <a:r>
              <a:rPr lang="en-US" sz="800" strike="sngStrike" dirty="0" smtClean="0"/>
              <a:t>White mother fucker</a:t>
            </a:r>
          </a:p>
          <a:p>
            <a:r>
              <a:rPr lang="en-US" dirty="0" smtClean="0"/>
              <a:t>41. </a:t>
            </a:r>
            <a:r>
              <a:rPr lang="en-US" sz="800" strike="sngStrike" dirty="0" smtClean="0"/>
              <a:t>Age, </a:t>
            </a:r>
            <a:r>
              <a:rPr lang="en-US" sz="800" strike="sngStrike" dirty="0" err="1" smtClean="0"/>
              <a:t>Balck</a:t>
            </a:r>
            <a:r>
              <a:rPr lang="en-US" sz="800" strike="sngStrike" dirty="0" smtClean="0"/>
              <a:t>, Baptist Female</a:t>
            </a:r>
          </a:p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t-shirt, grandma </a:t>
            </a:r>
            <a:r>
              <a:rPr lang="en-US" sz="800" strike="sngStrike" dirty="0" err="1" smtClean="0"/>
              <a:t>tshirt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-37329" y="4102505"/>
            <a:ext cx="21804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Other: 41.</a:t>
            </a:r>
            <a:r>
              <a:rPr lang="en-US" sz="800" b="1" dirty="0" smtClean="0"/>
              <a:t>STATE</a:t>
            </a:r>
            <a:r>
              <a:rPr lang="en-US" sz="800" b="1" strike="sngStrike" dirty="0" smtClean="0"/>
              <a:t>: (un)</a:t>
            </a:r>
            <a:r>
              <a:rPr lang="en-US" sz="800" strike="sngStrike" dirty="0" err="1" smtClean="0"/>
              <a:t>known</a:t>
            </a:r>
            <a:r>
              <a:rPr lang="en-US" sz="800" dirty="0" err="1" smtClean="0"/>
              <a:t>.nonPolitTRXlgoical</a:t>
            </a:r>
            <a:endParaRPr lang="en-US" sz="800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4831915" y="2071420"/>
            <a:ext cx="573232" cy="48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53245" y="2016436"/>
            <a:ext cx="19159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JFK(</a:t>
            </a:r>
            <a:r>
              <a:rPr lang="en-US" sz="800" strike="sngStrike" dirty="0" err="1" smtClean="0"/>
              <a:t>Gabriel</a:t>
            </a:r>
            <a:r>
              <a:rPr lang="en-US" sz="800" dirty="0" err="1" smtClean="0"/>
              <a:t>,CPVA.sexabue.nonPocieWife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3716" y="1708112"/>
            <a:ext cx="441907" cy="33408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11846302" y="1467444"/>
            <a:ext cx="345698" cy="10039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72211" y="3743411"/>
            <a:ext cx="6615735" cy="5745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1"/>
          </p:cNvCxnSpPr>
          <p:nvPr/>
        </p:nvCxnSpPr>
        <p:spPr>
          <a:xfrm flipH="1">
            <a:off x="9947613" y="1875153"/>
            <a:ext cx="1846103" cy="17094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79797" y="2030686"/>
            <a:ext cx="45334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</a:t>
            </a:r>
            <a:r>
              <a:rPr lang="en-US" dirty="0" err="1" smtClean="0"/>
              <a:t>CHANGE.nonPolicHomlessLiasonLogical</a:t>
            </a:r>
            <a:endParaRPr lang="en-US" dirty="0" smtClean="0"/>
          </a:p>
          <a:p>
            <a:r>
              <a:rPr lang="en-US" sz="800" strike="sngStrike" dirty="0" smtClean="0"/>
              <a:t>Yang[</a:t>
            </a:r>
            <a:r>
              <a:rPr lang="en-US" sz="800" strike="sngStrike" dirty="0" err="1" smtClean="0"/>
              <a:t>free,gary,mather,etc</a:t>
            </a:r>
            <a:r>
              <a:rPr lang="en-US" sz="800" strike="sngStrike" dirty="0" smtClean="0"/>
              <a:t>]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 rot="19534763">
            <a:off x="10377029" y="2222582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IBM</a:t>
            </a:r>
            <a:r>
              <a:rPr lang="en-US" b="1" dirty="0" smtClean="0"/>
              <a:t>.IMPORT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441947" y="5302589"/>
            <a:ext cx="7019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Phil.ATOMBOMC</a:t>
            </a:r>
            <a:r>
              <a:rPr lang="en-US" dirty="0" smtClean="0"/>
              <a:t>(</a:t>
            </a:r>
            <a:r>
              <a:rPr lang="en-US" dirty="0" err="1" smtClean="0"/>
              <a:t>PENTONG.PAUL.BARAME,philis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strike="sngStrike" dirty="0" smtClean="0"/>
              <a:t>2pac</a:t>
            </a:r>
            <a:r>
              <a:rPr lang="en-US" dirty="0" smtClean="0"/>
              <a:t> 41.HOMCEICD:AULSER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tuerkis</a:t>
            </a:r>
            <a:r>
              <a:rPr lang="en-US" strike="sngStrike" dirty="0" smtClean="0"/>
              <a:t> girl) CERTI:STONFOR:PMP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strike="sngStrike" dirty="0" smtClean="0"/>
              <a:t>JFK(</a:t>
            </a:r>
            <a:r>
              <a:rPr lang="en-US" strike="sngStrike" dirty="0" err="1" smtClean="0"/>
              <a:t>ghoeho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cox),bigger</a:t>
            </a:r>
            <a:r>
              <a:rPr lang="en-US" dirty="0" smtClean="0"/>
              <a:t> </a:t>
            </a:r>
            <a:r>
              <a:rPr lang="en-US" dirty="0" err="1" smtClean="0"/>
              <a:t>nonPOliceDEA</a:t>
            </a:r>
            <a:r>
              <a:rPr lang="en-US" dirty="0" smtClean="0"/>
              <a:t>(crane) </a:t>
            </a:r>
            <a:r>
              <a:rPr lang="en-US" strike="sngStrike" dirty="0" smtClean="0"/>
              <a:t>1,MIO 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4831915" y="6452968"/>
            <a:ext cx="20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HOMICDIE:MAYROR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19" y="6347096"/>
            <a:ext cx="913932" cy="51180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10" y="6452967"/>
            <a:ext cx="383181" cy="383181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6985019" y="6452967"/>
            <a:ext cx="726855" cy="4059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898951" y="645989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41.§Beleidutn(</a:t>
            </a:r>
            <a:r>
              <a:rPr lang="en-US" sz="800" strike="sngStrike" dirty="0" smtClean="0"/>
              <a:t>fag).bade word</a:t>
            </a:r>
            <a:r>
              <a:rPr lang="en-US" strike="sngStrike" dirty="0" smtClean="0"/>
              <a:t>s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7898951" y="6225919"/>
            <a:ext cx="2749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Thewording</a:t>
            </a:r>
            <a:r>
              <a:rPr lang="en-US" sz="800" strike="sngStrike" dirty="0" smtClean="0"/>
              <a:t> is correct with the </a:t>
            </a:r>
            <a:r>
              <a:rPr lang="en-US" sz="800" strike="sngStrike" dirty="0" err="1" smtClean="0"/>
              <a:t>appriait</a:t>
            </a:r>
            <a:r>
              <a:rPr lang="en-US" sz="800" strike="sngStrike" dirty="0" smtClean="0"/>
              <a:t> distance</a:t>
            </a:r>
          </a:p>
          <a:p>
            <a:r>
              <a:rPr lang="en-US" sz="800" dirty="0" smtClean="0"/>
              <a:t>In age for </a:t>
            </a:r>
            <a:r>
              <a:rPr lang="en-US" sz="800" dirty="0" err="1" smtClean="0"/>
              <a:t>avt</a:t>
            </a:r>
            <a:r>
              <a:rPr lang="en-US" sz="800" dirty="0" smtClean="0"/>
              <a:t> </a:t>
            </a:r>
            <a:r>
              <a:rPr lang="en-US" sz="800" dirty="0" err="1" smtClean="0"/>
              <a:t>nonPioceTRXLgoial</a:t>
            </a:r>
            <a:r>
              <a:rPr lang="en-US" sz="800" dirty="0" smtClean="0"/>
              <a:t> specify </a:t>
            </a:r>
            <a:r>
              <a:rPr lang="en-US" sz="800" dirty="0" err="1" smtClean="0"/>
              <a:t>HOMCID:MAYRO.ext</a:t>
            </a:r>
            <a:endParaRPr lang="en-US" sz="800" dirty="0"/>
          </a:p>
        </p:txBody>
      </p:sp>
      <p:cxnSp>
        <p:nvCxnSpPr>
          <p:cNvPr id="62" name="Straight Connector 61"/>
          <p:cNvCxnSpPr>
            <a:stCxn id="11" idx="2"/>
          </p:cNvCxnSpPr>
          <p:nvPr/>
        </p:nvCxnSpPr>
        <p:spPr>
          <a:xfrm flipV="1">
            <a:off x="11753305" y="1395402"/>
            <a:ext cx="0" cy="525253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2" idx="3"/>
          </p:cNvCxnSpPr>
          <p:nvPr/>
        </p:nvCxnSpPr>
        <p:spPr>
          <a:xfrm flipH="1" flipV="1">
            <a:off x="9405259" y="2231880"/>
            <a:ext cx="2008023" cy="4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53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6166" y="2317531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HOMCID:IS-A-BELL</a:t>
            </a:r>
          </a:p>
          <a:p>
            <a:r>
              <a:rPr lang="en-US" strike="sngStrike" dirty="0" smtClean="0"/>
              <a:t>Desktop dancer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58" y="3184635"/>
            <a:ext cx="1241605" cy="69762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040413" y="2483069"/>
            <a:ext cx="1371600" cy="1403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040413" y="3831022"/>
            <a:ext cx="2506718" cy="2561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35462" y="1442545"/>
            <a:ext cx="1403131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CPVA.</a:t>
            </a:r>
            <a:r>
              <a:rPr lang="en-US" strike="sngStrike" dirty="0" err="1" smtClean="0"/>
              <a:t>Glu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4099034" y="3184635"/>
            <a:ext cx="1954925" cy="1072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91807" y="2483069"/>
            <a:ext cx="3054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sits next to </a:t>
            </a:r>
            <a:r>
              <a:rPr lang="en-US" strike="sngStrike" dirty="0" err="1" smtClean="0"/>
              <a:t>cpmtuer</a:t>
            </a:r>
            <a:endParaRPr lang="en-US" strike="sngStrike" dirty="0" smtClean="0"/>
          </a:p>
          <a:p>
            <a:r>
              <a:rPr lang="en-US" dirty="0" smtClean="0"/>
              <a:t>PENTONG BASE UNIVERITY JFK</a:t>
            </a:r>
          </a:p>
          <a:p>
            <a:r>
              <a:rPr lang="en-US" strike="sngStrike" dirty="0" err="1" smtClean="0"/>
              <a:t>stepanie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23" y="4186636"/>
            <a:ext cx="952274" cy="95227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4177146" y="4211118"/>
            <a:ext cx="1954925" cy="1072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48497" y="1702676"/>
            <a:ext cx="388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Harvard.Stanfod</a:t>
            </a:r>
            <a:r>
              <a:rPr lang="en-US" strike="sngStrike" dirty="0" smtClean="0"/>
              <a:t> </a:t>
            </a:r>
            <a:r>
              <a:rPr lang="en-US" dirty="0" smtClean="0"/>
              <a:t>PINK </a:t>
            </a:r>
          </a:p>
          <a:p>
            <a:r>
              <a:rPr lang="en-US" dirty="0" smtClean="0"/>
              <a:t>ATOMICCLOCI(MATHEW.CPVA): HUSLER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160029" y="2416038"/>
            <a:ext cx="1727334" cy="1057392"/>
          </a:xfrm>
          <a:prstGeom prst="rect">
            <a:avLst/>
          </a:prstGeom>
          <a:solidFill>
            <a:srgbClr val="FB35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32015" y="1801530"/>
            <a:ext cx="2684151" cy="39213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08366" y="1442545"/>
            <a:ext cx="2824639" cy="4493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WWI</a:t>
            </a:r>
            <a:r>
              <a:rPr lang="en-US" strike="sngStrike" dirty="0" err="1" smtClean="0"/>
              <a:t>.screen</a:t>
            </a:r>
            <a:r>
              <a:rPr lang="en-US" strike="sngStrike" dirty="0" smtClean="0"/>
              <a:t> JOSSPHE.</a:t>
            </a:r>
            <a:r>
              <a:rPr lang="en-US" dirty="0" smtClean="0"/>
              <a:t>HOMCDIE:</a:t>
            </a:r>
            <a:r>
              <a:rPr lang="en-US" strike="sngStrike" dirty="0" smtClean="0"/>
              <a:t>OSCAR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1414883" y="6195848"/>
            <a:ext cx="5410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HOCME:ISA_BELL(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; pans</a:t>
            </a:r>
            <a:r>
              <a:rPr lang="en-US" dirty="0" smtClean="0"/>
              <a:t>): </a:t>
            </a:r>
            <a:r>
              <a:rPr lang="en-US" strike="sngStrike" dirty="0" smtClean="0"/>
              <a:t>30 republicans - </a:t>
            </a:r>
            <a:r>
              <a:rPr lang="en-US" strike="sngStrike" dirty="0" err="1" smtClean="0"/>
              <a:t>stripclub</a:t>
            </a:r>
            <a:endParaRPr lang="en-US" strike="sngStrike" dirty="0" smtClean="0"/>
          </a:p>
          <a:p>
            <a:r>
              <a:rPr lang="en-US" strike="sngStrike" dirty="0" smtClean="0"/>
              <a:t>Suck dick  - </a:t>
            </a:r>
            <a:r>
              <a:rPr lang="en-US" strike="sngStrike" dirty="0" err="1" smtClean="0"/>
              <a:t>ereic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(vice)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508366" y="5837861"/>
            <a:ext cx="6740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PENON VIGRIGIN MARY(HOME:VHS:LUX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ghohe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mciehal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deeere</a:t>
            </a:r>
            <a:r>
              <a:rPr lang="en-US" strike="sngStrike" dirty="0" smtClean="0"/>
              <a:t> html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Strp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clun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mouline,il</a:t>
            </a:r>
            <a:r>
              <a:rPr lang="en-US" sz="800" strike="sngStrike" dirty="0" smtClean="0"/>
              <a:t> </a:t>
            </a:r>
            <a:r>
              <a:rPr lang="en-US" dirty="0" smtClean="0"/>
              <a:t>YANKE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83614" y="3831022"/>
            <a:ext cx="2372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</a:p>
          <a:p>
            <a:r>
              <a:rPr lang="en-US" dirty="0"/>
              <a:t> </a:t>
            </a:r>
            <a:r>
              <a:rPr lang="en-US" dirty="0" smtClean="0"/>
              <a:t>-  Chris </a:t>
            </a:r>
            <a:r>
              <a:rPr lang="en-US" dirty="0" err="1" smtClean="0"/>
              <a:t>Girlfrine</a:t>
            </a:r>
            <a:r>
              <a:rPr lang="en-US" dirty="0" smtClean="0"/>
              <a:t>(Kathy)</a:t>
            </a:r>
          </a:p>
          <a:p>
            <a:r>
              <a:rPr lang="en-US" dirty="0" smtClean="0"/>
              <a:t>HOMCI:MAYRO</a:t>
            </a:r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VINGIA.CPVA.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3713592" y="1468397"/>
            <a:ext cx="394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nonPolicInteur</a:t>
            </a:r>
            <a:r>
              <a:rPr lang="en-US" dirty="0" smtClean="0"/>
              <a:t>(</a:t>
            </a:r>
            <a:r>
              <a:rPr lang="en-US" dirty="0" err="1" smtClean="0"/>
              <a:t>STATE</a:t>
            </a:r>
            <a:r>
              <a:rPr lang="en-US" strike="sngStrike" dirty="0" err="1" smtClean="0"/>
              <a:t>.avg.phil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).soul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718999" y="1340740"/>
            <a:ext cx="15199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Guy passes though with soul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326003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3" y="4739288"/>
            <a:ext cx="4023025" cy="1727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947" y="4739288"/>
            <a:ext cx="4123810" cy="18417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42" y="1807149"/>
            <a:ext cx="2768600" cy="1701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15281" y="233689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2122" y="268261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4569973" y="1396720"/>
            <a:ext cx="25739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CHEKCPONT CHALIE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19988,1989, 2020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094" y="3498468"/>
            <a:ext cx="2325731" cy="10650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662" y="1969023"/>
            <a:ext cx="389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41.HOMCID:INTERESTOWN.1D8723.avg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916195" y="1807149"/>
            <a:ext cx="1421047" cy="529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4002" y="1706483"/>
            <a:ext cx="26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nonPoliceAuschwitzLogical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1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63" y="1782511"/>
            <a:ext cx="2768600" cy="1701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15281" y="233689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2122" y="268261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4569973" y="1396720"/>
            <a:ext cx="25739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CHEKCPONT CHALIE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19988,1989, 2020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662" y="1969023"/>
            <a:ext cx="389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41.HOMCID:INTERESTOWN.1D8723.avg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916195" y="1807149"/>
            <a:ext cx="1421047" cy="529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4002" y="1706483"/>
            <a:ext cx="26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nonPoliceAuschwitzLogical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1241" y="3894083"/>
            <a:ext cx="10610193" cy="10405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7462" y="34843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88952" y="2790334"/>
            <a:ext cx="0" cy="373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16195" y="34843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>
            <a:off x="3568938" y="3668977"/>
            <a:ext cx="7608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226773" y="34551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29200" y="5186855"/>
            <a:ext cx="568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INTERNTE PAYMENT </a:t>
            </a:r>
            <a:r>
              <a:rPr lang="en-US" strike="sngStrike" dirty="0" err="1" smtClean="0"/>
              <a:t>sunl</a:t>
            </a:r>
            <a:r>
              <a:rPr lang="en-US" strike="sngStrike" dirty="0" smtClean="0"/>
              <a:t> raj </a:t>
            </a:r>
            <a:r>
              <a:rPr lang="en-US" strike="sngStrike" dirty="0" err="1" smtClean="0"/>
              <a:t>engerp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rpsie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arhcituce</a:t>
            </a:r>
            <a:r>
              <a:rPr lang="en-US" strike="sngStrike" dirty="0" smtClean="0"/>
              <a:t> ; target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14" y="3951146"/>
            <a:ext cx="747094" cy="9263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11" y="3970491"/>
            <a:ext cx="1580620" cy="10291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089" y="3901031"/>
            <a:ext cx="860426" cy="112821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792230" y="3177585"/>
            <a:ext cx="1714527" cy="28220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089895" y="3074276"/>
            <a:ext cx="1714527" cy="28220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04080" y="1875133"/>
            <a:ext cx="443704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nonPoliceTRXLgoical</a:t>
            </a:r>
            <a:endParaRPr lang="en-US" sz="4000" dirty="0" smtClean="0"/>
          </a:p>
          <a:p>
            <a:r>
              <a:rPr lang="en-US" sz="4000" dirty="0" smtClean="0"/>
              <a:t>.</a:t>
            </a:r>
            <a:r>
              <a:rPr lang="en-US" sz="4000" dirty="0" err="1" smtClean="0"/>
              <a:t>nonPocInterupt</a:t>
            </a:r>
            <a:endParaRPr lang="en-US" sz="4000" dirty="0" smtClean="0"/>
          </a:p>
          <a:p>
            <a:r>
              <a:rPr lang="en-US" dirty="0" smtClean="0"/>
              <a:t>INTERN PAYMENTS: </a:t>
            </a:r>
            <a:r>
              <a:rPr lang="en-US" strike="sngStrike" dirty="0" smtClean="0"/>
              <a:t>Sunil and Ubaid</a:t>
            </a:r>
          </a:p>
          <a:p>
            <a:r>
              <a:rPr lang="en-US" strike="sngStrike" dirty="0"/>
              <a:t> </a:t>
            </a:r>
            <a:r>
              <a:rPr lang="en-US" strike="sngStrike" dirty="0" err="1" smtClean="0"/>
              <a:t>ap</a:t>
            </a:r>
            <a:r>
              <a:rPr lang="en-US" strike="sngStrike" dirty="0" smtClean="0"/>
              <a:t>[</a:t>
            </a:r>
            <a:r>
              <a:rPr lang="en-US" strike="sngStrike" dirty="0" err="1" smtClean="0"/>
              <a:t>ple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aws.wsdl?payments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4059124" y="6305669"/>
            <a:ext cx="214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Inclidn</a:t>
            </a:r>
            <a:r>
              <a:rPr lang="en-US" strike="sngStrike" dirty="0" smtClean="0"/>
              <a:t> shopping cart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734196" y="3366985"/>
            <a:ext cx="1714527" cy="28220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360" y="1437724"/>
            <a:ext cx="20288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7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9807" y="2396359"/>
            <a:ext cx="4540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Petong</a:t>
            </a:r>
            <a:r>
              <a:rPr lang="en-US" dirty="0" smtClean="0"/>
              <a:t> </a:t>
            </a:r>
            <a:r>
              <a:rPr lang="en-US" dirty="0" err="1" smtClean="0"/>
              <a:t>Idnety</a:t>
            </a:r>
            <a:r>
              <a:rPr lang="en-US" dirty="0" smtClean="0"/>
              <a:t> Theft; Donald </a:t>
            </a:r>
            <a:r>
              <a:rPr lang="en-US" dirty="0" err="1" smtClean="0"/>
              <a:t>Rumfled</a:t>
            </a:r>
            <a:endParaRPr lang="en-US" dirty="0" smtClean="0"/>
          </a:p>
          <a:p>
            <a:r>
              <a:rPr lang="en-US" strike="sngStrike" dirty="0" smtClean="0"/>
              <a:t>Onsite: Al </a:t>
            </a:r>
            <a:r>
              <a:rPr lang="en-US" strike="sngStrike" dirty="0" err="1" smtClean="0"/>
              <a:t>Karida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Hamburh</a:t>
            </a:r>
            <a:r>
              <a:rPr lang="en-US" strike="sngStrike" dirty="0" smtClean="0"/>
              <a:t> 2005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Zimmerna</a:t>
            </a:r>
            <a:endParaRPr lang="en-US" strike="sngStrike" dirty="0" smtClean="0"/>
          </a:p>
          <a:p>
            <a:r>
              <a:rPr lang="en-US" strike="sngStrike" dirty="0" smtClean="0"/>
              <a:t>Offsite: </a:t>
            </a:r>
            <a:r>
              <a:rPr lang="en-US" strike="sngStrike" dirty="0" err="1" smtClean="0"/>
              <a:t>andy</a:t>
            </a:r>
            <a:endParaRPr lang="en-US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7362497" y="2632841"/>
            <a:ext cx="25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Shopoing</a:t>
            </a:r>
            <a:r>
              <a:rPr lang="en-US" strike="sngStrike" dirty="0" smtClean="0"/>
              <a:t> cart book - Java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6905297" y="3972910"/>
            <a:ext cx="5012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 err="1" smtClean="0"/>
              <a:t>shopign</a:t>
            </a:r>
            <a:r>
              <a:rPr lang="en-US" dirty="0" smtClean="0"/>
              <a:t> cart</a:t>
            </a:r>
          </a:p>
          <a:p>
            <a:endParaRPr lang="en-US" dirty="0"/>
          </a:p>
          <a:p>
            <a:r>
              <a:rPr lang="en-US" dirty="0" smtClean="0"/>
              <a:t>PENTAGON.</a:t>
            </a:r>
            <a:r>
              <a:rPr lang="en-US" strike="sngStrike" dirty="0" smtClean="0"/>
              <a:t>ibm-dna.</a:t>
            </a:r>
            <a:r>
              <a:rPr lang="en-US" dirty="0" smtClean="0"/>
              <a:t>*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javascript</a:t>
            </a:r>
            <a:r>
              <a:rPr lang="en-US" strike="sngStrike" dirty="0" smtClean="0"/>
              <a:t> google</a:t>
            </a:r>
            <a:r>
              <a:rPr lang="en-US" dirty="0" smtClean="0"/>
              <a:t> </a:t>
            </a:r>
            <a:r>
              <a:rPr lang="en-US" dirty="0" err="1" smtClean="0"/>
              <a:t>LARYY.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3894083" y="5439103"/>
            <a:ext cx="416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dr,google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aol</a:t>
            </a:r>
            <a:r>
              <a:rPr lang="en-US" strike="sngStrike" dirty="0" smtClean="0"/>
              <a:t> </a:t>
            </a:r>
            <a:r>
              <a:rPr lang="en-US" dirty="0" smtClean="0"/>
              <a:t>BGH FEDLREAOCURT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94083" y="5121587"/>
            <a:ext cx="514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FBI:KIDDNAPIGN; FBI:TERRORISM: </a:t>
            </a:r>
            <a:r>
              <a:rPr lang="en-US" dirty="0" err="1" smtClean="0"/>
              <a:t>Javascript</a:t>
            </a:r>
            <a:r>
              <a:rPr lang="en-US" dirty="0" smtClean="0"/>
              <a:t> v8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37793" y="3972910"/>
            <a:ext cx="3816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Flixbus</a:t>
            </a:r>
            <a:r>
              <a:rPr lang="en-US" strike="sngStrike" dirty="0" smtClean="0"/>
              <a:t>, stop </a:t>
            </a:r>
            <a:r>
              <a:rPr lang="en-US" strike="sngStrike" dirty="0" err="1" smtClean="0"/>
              <a:t>ciggers</a:t>
            </a:r>
            <a:r>
              <a:rPr lang="en-US" strike="sngStrike" dirty="0" smtClean="0"/>
              <a:t> </a:t>
            </a:r>
            <a:r>
              <a:rPr lang="en-US" dirty="0" smtClean="0"/>
              <a:t>HOCMEP:LUX:VHS</a:t>
            </a:r>
          </a:p>
          <a:p>
            <a:r>
              <a:rPr lang="en-US" dirty="0" smtClean="0"/>
              <a:t>2005 </a:t>
            </a:r>
            <a:r>
              <a:rPr lang="en-US" dirty="0" err="1" smtClean="0"/>
              <a:t>Boosk</a:t>
            </a:r>
            <a:r>
              <a:rPr lang="en-US" dirty="0" smtClean="0"/>
              <a:t> </a:t>
            </a:r>
            <a:r>
              <a:rPr lang="en-US" dirty="0" err="1" smtClean="0"/>
              <a:t>gary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089851" y="3319689"/>
            <a:ext cx="7054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Internvew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Javascript</a:t>
            </a:r>
            <a:r>
              <a:rPr lang="en-US" strike="sngStrike" dirty="0" smtClean="0"/>
              <a:t> ( </a:t>
            </a:r>
            <a:r>
              <a:rPr lang="en-US" strike="sngStrike" dirty="0" err="1" smtClean="0"/>
              <a:t>ibm-dns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javascript</a:t>
            </a:r>
            <a:r>
              <a:rPr lang="en-US" strike="sngStrike" dirty="0" smtClean="0"/>
              <a:t> </a:t>
            </a:r>
            <a:r>
              <a:rPr lang="en-US" dirty="0" smtClean="0"/>
              <a:t>LABOR_CODE: </a:t>
            </a:r>
            <a:r>
              <a:rPr lang="en-US" strike="sngStrike" dirty="0" smtClean="0"/>
              <a:t>water 0.60c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3809630" y="3109115"/>
            <a:ext cx="18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Other: small town</a:t>
            </a:r>
            <a:endParaRPr lang="en-US" strike="sngStrike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727434" y="3153048"/>
            <a:ext cx="236483" cy="140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09630" y="3795963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Second job: </a:t>
            </a:r>
            <a:r>
              <a:rPr lang="en-US" sz="800" strike="sngStrike" dirty="0" err="1" smtClean="0"/>
              <a:t>roth.ibmd.meirl.appel.davision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3894083" y="3689021"/>
            <a:ext cx="690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nonPoceiAusschwitzL</a:t>
            </a:r>
            <a:r>
              <a:rPr lang="en-US" strike="sngStrike" dirty="0" err="1" smtClean="0"/>
              <a:t>goal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siemens</a:t>
            </a:r>
            <a:r>
              <a:rPr lang="en-US" strike="sngStrike" dirty="0" smtClean="0"/>
              <a:t> second job </a:t>
            </a:r>
            <a:r>
              <a:rPr lang="en-US" dirty="0" smtClean="0"/>
              <a:t>JFK(</a:t>
            </a:r>
            <a:r>
              <a:rPr lang="en-US" strike="sngStrike" dirty="0" err="1" smtClean="0"/>
              <a:t>berleplatm,subway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6" name="Cube 35"/>
          <p:cNvSpPr/>
          <p:nvPr/>
        </p:nvSpPr>
        <p:spPr>
          <a:xfrm>
            <a:off x="532661" y="3591106"/>
            <a:ext cx="1655806" cy="7378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37" name="Cube 36"/>
          <p:cNvSpPr/>
          <p:nvPr/>
        </p:nvSpPr>
        <p:spPr>
          <a:xfrm>
            <a:off x="532661" y="4328983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38" name="Cube 37"/>
          <p:cNvSpPr/>
          <p:nvPr/>
        </p:nvSpPr>
        <p:spPr>
          <a:xfrm>
            <a:off x="484960" y="53048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633241" y="2460469"/>
            <a:ext cx="1359244" cy="5892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FBI:WMD</a:t>
            </a:r>
          </a:p>
          <a:p>
            <a:pPr algn="ctr"/>
            <a:r>
              <a:rPr lang="en-US" strike="sngStrike" dirty="0" smtClean="0">
                <a:solidFill>
                  <a:schemeClr val="bg1"/>
                </a:solidFill>
              </a:rPr>
              <a:t>kit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40" name="Cube 39"/>
          <p:cNvSpPr/>
          <p:nvPr/>
        </p:nvSpPr>
        <p:spPr>
          <a:xfrm>
            <a:off x="545477" y="2991019"/>
            <a:ext cx="1655806" cy="7378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633852" y="3189164"/>
            <a:ext cx="172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NSA </a:t>
            </a:r>
            <a:r>
              <a:rPr lang="en-US" sz="2000" b="1" dirty="0" err="1" smtClean="0">
                <a:solidFill>
                  <a:schemeClr val="bg1"/>
                </a:solidFill>
              </a:rPr>
              <a:t>Auschwit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41.HOMCEI:LUX:VHS:COINTWON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:INTERSTTOWN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9807" y="1844566"/>
            <a:ext cx="943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0.0010 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(kit).</a:t>
            </a:r>
            <a:r>
              <a:rPr lang="en-US" strike="sngStrike" dirty="0" err="1" smtClean="0"/>
              <a:t>Yale.backup.CIVI</a:t>
            </a:r>
            <a:r>
              <a:rPr lang="en-US" strike="sngStrike" dirty="0" smtClean="0"/>
              <a:t> </a:t>
            </a:r>
            <a:r>
              <a:rPr lang="en-US" dirty="0" smtClean="0"/>
              <a:t>CODE POLIZEI OS </a:t>
            </a:r>
            <a:r>
              <a:rPr lang="en-US" strike="sngStrike" dirty="0" smtClean="0"/>
              <a:t>Mueller/ call you rice </a:t>
            </a:r>
            <a:r>
              <a:rPr lang="en-US" dirty="0" smtClean="0"/>
              <a:t>FEDERAL VICE PRESIDENT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55" y="1911039"/>
            <a:ext cx="665723" cy="54006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2357081" y="1685808"/>
            <a:ext cx="1127098" cy="48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9999" y="1332236"/>
            <a:ext cx="1037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0.100 JFK&gt;BULET&gt;SCHOOET(CHECKPON CHALR(CERTIFICAT BSC, MSC, DOC, POSTDOC) 2003 </a:t>
            </a:r>
            <a:r>
              <a:rPr lang="en-US" dirty="0" err="1" smtClean="0"/>
              <a:t>WWI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roos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2140766" y="6495393"/>
            <a:ext cx="132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Aws: border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37" y="6324705"/>
            <a:ext cx="344172" cy="45889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484179" y="6148552"/>
            <a:ext cx="293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INT.CPVA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preconfi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34" y="5938678"/>
            <a:ext cx="876300" cy="876300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415815" y="5808435"/>
            <a:ext cx="1356585" cy="871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871649" y="5906531"/>
            <a:ext cx="248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</a:t>
            </a:r>
            <a:r>
              <a:rPr lang="en-US" strike="sngStrike" dirty="0" smtClean="0"/>
              <a:t>roth.ibmd.dmiler.*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7772400" y="5590142"/>
            <a:ext cx="24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CHANGE(WATER)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651" y="6130739"/>
            <a:ext cx="421941" cy="541278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10924651" y="5774808"/>
            <a:ext cx="663004" cy="1040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254249" y="2460469"/>
            <a:ext cx="1663574" cy="397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254249" y="2991019"/>
            <a:ext cx="1663574" cy="1443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0514505" y="3213955"/>
            <a:ext cx="3304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Assuem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nonPocliIntuetps</a:t>
            </a:r>
            <a:endParaRPr lang="en-US" dirty="0" smtClean="0"/>
          </a:p>
          <a:p>
            <a:r>
              <a:rPr lang="en-US" dirty="0" smtClean="0"/>
              <a:t>HOMCE:LUX:CHECKPINT CHALRIE</a:t>
            </a:r>
          </a:p>
          <a:p>
            <a:r>
              <a:rPr lang="en-US" dirty="0" err="1" smtClean="0"/>
              <a:t>Indien</a:t>
            </a:r>
            <a:r>
              <a:rPr lang="en-US" dirty="0" smtClean="0"/>
              <a:t>/Germany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0924651" y="4296075"/>
            <a:ext cx="331502" cy="166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675557" y="5252171"/>
            <a:ext cx="2515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Shopping cart</a:t>
            </a:r>
          </a:p>
          <a:p>
            <a:r>
              <a:rPr lang="en-US" dirty="0" err="1" smtClean="0"/>
              <a:t>nonPociHoemlessLiaosn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0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31" y="2682612"/>
            <a:ext cx="2768600" cy="1701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87668" y="3358604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9866" y="3677642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HOMCEI:LUX:VHS</a:t>
            </a:r>
            <a:endParaRPr 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65089" y="1241511"/>
            <a:ext cx="803245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1990 CHECKPOINT CHARLIE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19988,1989, 2020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3563007" y="4619297"/>
            <a:ext cx="988821" cy="882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06352" y="5391807"/>
            <a:ext cx="1245476" cy="1166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63007" y="4067503"/>
            <a:ext cx="503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41.HOMCIDE:LUX:VHS:COINTOWN:INTEREST TOWN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808483" y="4508938"/>
            <a:ext cx="988821" cy="882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88218" y="5288456"/>
            <a:ext cx="1245476" cy="1166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02893" y="4436835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sp>
        <p:nvSpPr>
          <p:cNvPr id="21" name="Oval 20"/>
          <p:cNvSpPr/>
          <p:nvPr/>
        </p:nvSpPr>
        <p:spPr>
          <a:xfrm>
            <a:off x="6552289" y="5108028"/>
            <a:ext cx="722567" cy="621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500193" y="5597789"/>
            <a:ext cx="1031987" cy="855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991077" y="43844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409781" y="4252169"/>
            <a:ext cx="1122399" cy="698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552289" y="4067503"/>
            <a:ext cx="418691" cy="44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52289" y="4569078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</a:t>
            </a:r>
            <a:r>
              <a:rPr lang="en-US" sz="800" strike="sngStrike" dirty="0" smtClean="0"/>
              <a:t>copy.phil(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vh</a:t>
            </a:r>
            <a:r>
              <a:rPr lang="en-US" sz="800" dirty="0" err="1" smtClean="0"/>
              <a:t>s</a:t>
            </a:r>
            <a:endParaRPr lang="en-US" sz="800" dirty="0"/>
          </a:p>
        </p:txBody>
      </p:sp>
      <p:sp>
        <p:nvSpPr>
          <p:cNvPr id="28" name="Rectangle 27"/>
          <p:cNvSpPr/>
          <p:nvPr/>
        </p:nvSpPr>
        <p:spPr>
          <a:xfrm>
            <a:off x="7968764" y="2333622"/>
            <a:ext cx="2217158" cy="40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127794" y="2467699"/>
            <a:ext cx="235032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35 Y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8828690" y="406750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 2009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956908" y="4219976"/>
            <a:ext cx="1122399" cy="698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793976" y="4683957"/>
            <a:ext cx="988821" cy="882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673711" y="5463475"/>
            <a:ext cx="1245476" cy="1166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288386" y="4611854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sp>
        <p:nvSpPr>
          <p:cNvPr id="35" name="Oval 34"/>
          <p:cNvSpPr/>
          <p:nvPr/>
        </p:nvSpPr>
        <p:spPr>
          <a:xfrm>
            <a:off x="10537782" y="5283047"/>
            <a:ext cx="722567" cy="621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85686" y="5772808"/>
            <a:ext cx="1031987" cy="855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976570" y="45594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537782" y="4744097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</a:t>
            </a:r>
            <a:r>
              <a:rPr lang="en-US" sz="800" strike="sngStrike" dirty="0" smtClean="0"/>
              <a:t>copy.phil(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vh</a:t>
            </a:r>
            <a:r>
              <a:rPr lang="en-US" sz="800" dirty="0" err="1" smtClean="0"/>
              <a:t>s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8828690" y="443683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timer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7967366" y="2900855"/>
            <a:ext cx="2218556" cy="899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61" y="1497284"/>
            <a:ext cx="2192844" cy="1642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21" y="4301791"/>
            <a:ext cx="2457143" cy="1600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51" y="5212349"/>
            <a:ext cx="714500" cy="57963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1623983" y="3677642"/>
            <a:ext cx="1367571" cy="3180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13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83" y="1434663"/>
            <a:ext cx="11548033" cy="22067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34" y="4321618"/>
            <a:ext cx="4360980" cy="2500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54014" y="3641400"/>
            <a:ext cx="647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INTERNET PAYMENT POLIZEI RAZZIA has </a:t>
            </a:r>
            <a:r>
              <a:rPr lang="en-US" dirty="0" err="1" smtClean="0"/>
              <a:t>idnefied</a:t>
            </a:r>
            <a:r>
              <a:rPr lang="en-US" dirty="0" smtClean="0"/>
              <a:t> the 35Y timer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78" y="4960169"/>
            <a:ext cx="981075" cy="12573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725103" y="4761186"/>
            <a:ext cx="2049518" cy="1592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1200" y="4321618"/>
            <a:ext cx="1910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Old-timer: 0% </a:t>
            </a:r>
          </a:p>
          <a:p>
            <a:r>
              <a:rPr lang="en-US" dirty="0" smtClean="0"/>
              <a:t>Auschwitz Interest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9285890" y="4477407"/>
            <a:ext cx="1797269" cy="16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443545" y="4457714"/>
            <a:ext cx="1891862" cy="94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14754" y="3962732"/>
            <a:ext cx="22827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)</a:t>
            </a:r>
            <a:r>
              <a:rPr lang="en-US" dirty="0" err="1" smtClean="0"/>
              <a:t>WWI.transfer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CAR</a:t>
            </a:r>
          </a:p>
          <a:p>
            <a:r>
              <a:rPr lang="en-US" dirty="0" smtClean="0"/>
              <a:t>CHILD</a:t>
            </a:r>
          </a:p>
          <a:p>
            <a:r>
              <a:rPr lang="en-US" dirty="0" smtClean="0"/>
              <a:t>WIFE</a:t>
            </a:r>
          </a:p>
          <a:p>
            <a:r>
              <a:rPr lang="en-US" dirty="0" smtClean="0"/>
              <a:t>ATOMCELCOK(HOUSE)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6062" y="342595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will go where?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951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31" y="2682612"/>
            <a:ext cx="2768600" cy="1701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87668" y="3358604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9866" y="3677642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HOMCEI:LUX:VHS</a:t>
            </a:r>
            <a:endParaRPr 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63007" y="4067503"/>
            <a:ext cx="503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41.HOMCIDE:LUX:VHS:COINTOWN:INTEREST TOWN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02893" y="4436835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991077" y="43844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9781" y="4252169"/>
            <a:ext cx="1122399" cy="698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552289" y="4067503"/>
            <a:ext cx="418691" cy="44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2289" y="4569078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</a:t>
            </a:r>
            <a:r>
              <a:rPr lang="en-US" sz="800" strike="sngStrike" dirty="0" smtClean="0"/>
              <a:t>copy.phil(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vh</a:t>
            </a:r>
            <a:r>
              <a:rPr lang="en-US" sz="800" dirty="0" err="1" smtClean="0"/>
              <a:t>s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2127794" y="2467699"/>
            <a:ext cx="235032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35 Y</a:t>
            </a:r>
            <a:endParaRPr lang="en-US" sz="9600" dirty="0"/>
          </a:p>
        </p:txBody>
      </p:sp>
      <p:sp>
        <p:nvSpPr>
          <p:cNvPr id="14" name="TextBox 13"/>
          <p:cNvSpPr txBox="1"/>
          <p:nvPr/>
        </p:nvSpPr>
        <p:spPr>
          <a:xfrm>
            <a:off x="8828690" y="406750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 2009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88386" y="4611854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8828690" y="443683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timer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7378231" y="2362575"/>
            <a:ext cx="27295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 </a:t>
            </a:r>
            <a:r>
              <a:rPr lang="en-US" sz="900" strike="sngStrike" dirty="0" smtClean="0"/>
              <a:t>(MAFIA,MASSIMO,POOPE FRANCCO)</a:t>
            </a:r>
          </a:p>
          <a:p>
            <a:r>
              <a:rPr lang="en-US" sz="900" dirty="0"/>
              <a:t>	</a:t>
            </a:r>
            <a:r>
              <a:rPr lang="en-US" sz="900" dirty="0" smtClean="0"/>
              <a:t>[</a:t>
            </a:r>
            <a:r>
              <a:rPr lang="en-US" sz="900" strike="sngStrike" dirty="0" smtClean="0"/>
              <a:t>x] </a:t>
            </a:r>
            <a:r>
              <a:rPr lang="en-US" sz="900" strike="sngStrike" dirty="0" err="1" smtClean="0"/>
              <a:t>mo</a:t>
            </a:r>
            <a:endParaRPr lang="en-US" sz="900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6125" y="1337526"/>
            <a:ext cx="678596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41.VIRGINA LAS VEGAS</a:t>
            </a:r>
          </a:p>
          <a:p>
            <a:r>
              <a:rPr lang="en-US" sz="3200" dirty="0" smtClean="0"/>
              <a:t>DAMILER BADEN-BADEN</a:t>
            </a:r>
            <a:endParaRPr lang="en-US" sz="32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78372" y="1923393"/>
            <a:ext cx="1434662" cy="1072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058510" y="5565228"/>
            <a:ext cx="7049314" cy="63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917015" y="5934560"/>
            <a:ext cx="7049314" cy="63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17135" y="6376712"/>
            <a:ext cx="7049314" cy="63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037717" y="6732181"/>
            <a:ext cx="7049314" cy="63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831021" y="4981186"/>
            <a:ext cx="94593" cy="187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18678" y="4883319"/>
            <a:ext cx="94593" cy="187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25614" y="4981186"/>
            <a:ext cx="79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Wife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02893" y="498118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Car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6148012" y="4848207"/>
            <a:ext cx="94593" cy="187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42605" y="516585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Child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7230049" y="4843514"/>
            <a:ext cx="94593" cy="187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26622" y="516585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House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31" y="5451950"/>
            <a:ext cx="314038" cy="46764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1714243" y="5350518"/>
            <a:ext cx="1023714" cy="647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48669" y="507855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1990870" y="610967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[x]no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539121" y="4037359"/>
            <a:ext cx="14385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Masisom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icream</a:t>
            </a:r>
            <a:r>
              <a:rPr lang="en-US" sz="800" strike="sngStrike" dirty="0" smtClean="0"/>
              <a:t>()</a:t>
            </a:r>
          </a:p>
          <a:p>
            <a:r>
              <a:rPr lang="en-US" dirty="0" smtClean="0"/>
              <a:t>GOD.IMPORT</a:t>
            </a:r>
            <a:endParaRPr lang="en-US" dirty="0"/>
          </a:p>
        </p:txBody>
      </p:sp>
      <p:sp>
        <p:nvSpPr>
          <p:cNvPr id="43" name="Cube 42"/>
          <p:cNvSpPr/>
          <p:nvPr/>
        </p:nvSpPr>
        <p:spPr>
          <a:xfrm>
            <a:off x="1851503" y="3715646"/>
            <a:ext cx="1598014" cy="137181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CHECKPOINT CHALIE</a:t>
            </a:r>
          </a:p>
          <a:p>
            <a:pPr algn="ctr"/>
            <a:r>
              <a:rPr lang="en-US" dirty="0" smtClean="0"/>
              <a:t>(</a:t>
            </a:r>
            <a:r>
              <a:rPr lang="en-US" strike="sngStrike" dirty="0" err="1" smtClean="0"/>
              <a:t>kadw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67103" y="4883319"/>
            <a:ext cx="2220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Kadir</a:t>
            </a:r>
            <a:r>
              <a:rPr lang="en-US" sz="800" strike="sngStrike" dirty="0" smtClean="0"/>
              <a:t> Turkish blond(</a:t>
            </a:r>
            <a:r>
              <a:rPr lang="en-US" sz="800" strike="sngStrike" dirty="0" err="1" smtClean="0"/>
              <a:t>kadwe,person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Unknow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depment</a:t>
            </a:r>
            <a:r>
              <a:rPr lang="en-US" sz="800" strike="sngStrike" dirty="0" smtClean="0"/>
              <a:t> earning, </a:t>
            </a:r>
            <a:r>
              <a:rPr lang="en-US" sz="800" dirty="0" smtClean="0"/>
              <a:t>FEDERL VIE PRSIDNET</a:t>
            </a:r>
            <a:endParaRPr lang="en-US" sz="8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436" y="3242271"/>
            <a:ext cx="1342857" cy="1266667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9966329" y="2870406"/>
            <a:ext cx="1689964" cy="1883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313436" y="4753744"/>
            <a:ext cx="1342857" cy="4323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10452538" y="5350518"/>
            <a:ext cx="2597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</a:p>
          <a:p>
            <a:r>
              <a:rPr lang="en-US" dirty="0" err="1" smtClean="0"/>
              <a:t>nonPiceCoenItems</a:t>
            </a:r>
            <a:endParaRPr lang="en-US" dirty="0" smtClean="0"/>
          </a:p>
          <a:p>
            <a:r>
              <a:rPr lang="en-US" strike="sngStrike" dirty="0" smtClean="0"/>
              <a:t>Pope </a:t>
            </a:r>
            <a:r>
              <a:rPr lang="en-US" strike="sngStrike" dirty="0" err="1" smtClean="0"/>
              <a:t>Frnacie</a:t>
            </a:r>
            <a:r>
              <a:rPr lang="en-US" dirty="0" err="1" smtClean="0"/>
              <a:t>.Idnety</a:t>
            </a:r>
            <a:r>
              <a:rPr lang="en-US" dirty="0" smtClean="0"/>
              <a:t> Theft</a:t>
            </a:r>
          </a:p>
          <a:p>
            <a:r>
              <a:rPr lang="en-US" dirty="0" smtClean="0"/>
              <a:t>CAMP DAVID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297597" y="1498826"/>
            <a:ext cx="50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41.CPVA.GOD.NAMECHANGE(</a:t>
            </a:r>
            <a:r>
              <a:rPr lang="en-US" strike="sngStrike" dirty="0" smtClean="0"/>
              <a:t>free/pizza</a:t>
            </a:r>
            <a:r>
              <a:rPr lang="en-US" dirty="0" smtClean="0"/>
              <a:t>).GERMANY</a:t>
            </a:r>
            <a:endParaRPr lang="en-US" dirty="0"/>
          </a:p>
        </p:txBody>
      </p:sp>
      <p:sp>
        <p:nvSpPr>
          <p:cNvPr id="52" name="Cube 51"/>
          <p:cNvSpPr/>
          <p:nvPr/>
        </p:nvSpPr>
        <p:spPr>
          <a:xfrm>
            <a:off x="9804052" y="1727967"/>
            <a:ext cx="1598014" cy="5661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3878317" y="4676800"/>
            <a:ext cx="1140361" cy="771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47343" y="4997072"/>
            <a:ext cx="274092" cy="584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793459" y="2218716"/>
            <a:ext cx="2269414" cy="5784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CPVA.BIG DESSIOINS</a:t>
            </a:r>
          </a:p>
          <a:p>
            <a:pPr algn="ctr"/>
            <a:r>
              <a:rPr lang="en-US" dirty="0" smtClean="0"/>
              <a:t>JOESPHE/GERMANY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0107824" y="1628458"/>
            <a:ext cx="1006866" cy="3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983252" y="1301769"/>
            <a:ext cx="1055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Applepark.acccouing</a:t>
            </a:r>
            <a:endParaRPr lang="en-US" sz="800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6409781" y="5165852"/>
            <a:ext cx="351853" cy="519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7763709" y="4806167"/>
            <a:ext cx="522031" cy="856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87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3" y="4739288"/>
            <a:ext cx="4023025" cy="17277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42" y="1807149"/>
            <a:ext cx="2768600" cy="1701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15281" y="233689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2122" y="268261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4569973" y="1396720"/>
            <a:ext cx="25739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CHEKCPONT CHALIE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19988,1989, 2020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662" y="1969023"/>
            <a:ext cx="389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41.HOMCID:INTERESTOWN.1D8723.avg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916195" y="1807149"/>
            <a:ext cx="1421047" cy="529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4002" y="1706483"/>
            <a:ext cx="26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nonPoliceAuschwitzLogical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56" y="5179330"/>
            <a:ext cx="652639" cy="6245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486890" y="5035581"/>
            <a:ext cx="779189" cy="1135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88952" y="4162097"/>
            <a:ext cx="175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Stafnor.cert.pmp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2263556" y="3684715"/>
            <a:ext cx="23715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ATOMCLOI(CIVIL CODE)</a:t>
            </a:r>
          </a:p>
          <a:p>
            <a:r>
              <a:rPr lang="en-US" sz="800" strike="sngStrike" dirty="0" err="1" smtClean="0"/>
              <a:t>Calander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kkk</a:t>
            </a:r>
            <a:r>
              <a:rPr lang="en-US" sz="800" strike="sngStrike" dirty="0" smtClean="0"/>
              <a:t>) wife</a:t>
            </a:r>
          </a:p>
          <a:p>
            <a:r>
              <a:rPr lang="en-US" sz="800" strike="sngStrike" dirty="0" err="1" smtClean="0"/>
              <a:t>Jerry,josphe</a:t>
            </a:r>
            <a:endParaRPr lang="en-US" sz="8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8245366" y="2898056"/>
            <a:ext cx="40316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nonPocliDoucemtn</a:t>
            </a:r>
            <a:endParaRPr lang="en-US" dirty="0" smtClean="0"/>
          </a:p>
          <a:p>
            <a:r>
              <a:rPr lang="en-US" dirty="0" smtClean="0"/>
              <a:t>The POLZIE RASSIA INTERNENT PAYMENT</a:t>
            </a:r>
          </a:p>
          <a:p>
            <a:r>
              <a:rPr lang="en-US" dirty="0" smtClean="0"/>
              <a:t>AND RETAIL PAYMENTS </a:t>
            </a:r>
            <a:r>
              <a:rPr lang="en-US" strike="sngStrike" dirty="0" smtClean="0"/>
              <a:t>has ident</a:t>
            </a:r>
          </a:p>
          <a:p>
            <a:r>
              <a:rPr lang="en-US" dirty="0" smtClean="0"/>
              <a:t>CIVIL CODE </a:t>
            </a:r>
            <a:r>
              <a:rPr lang="en-US" strike="sngStrike" dirty="0" smtClean="0"/>
              <a:t>Books and Sex </a:t>
            </a:r>
            <a:r>
              <a:rPr lang="en-US" strike="sngStrike" dirty="0" err="1" smtClean="0"/>
              <a:t>Prodution</a:t>
            </a:r>
            <a:r>
              <a:rPr lang="en-US" strike="sngStrike" dirty="0" smtClean="0"/>
              <a:t> </a:t>
            </a:r>
          </a:p>
          <a:p>
            <a:r>
              <a:rPr lang="en-US" dirty="0" smtClean="0"/>
              <a:t>§31 </a:t>
            </a:r>
            <a:r>
              <a:rPr lang="en-US" dirty="0" err="1" smtClean="0"/>
              <a:t>Kodompflicht</a:t>
            </a:r>
            <a:endParaRPr lang="en-US" dirty="0"/>
          </a:p>
        </p:txBody>
      </p:sp>
      <p:sp>
        <p:nvSpPr>
          <p:cNvPr id="21" name="Cube 20"/>
          <p:cNvSpPr/>
          <p:nvPr/>
        </p:nvSpPr>
        <p:spPr>
          <a:xfrm>
            <a:off x="8233822" y="2053397"/>
            <a:ext cx="3700675" cy="5661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93" y="3919378"/>
            <a:ext cx="771525" cy="12573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856960" y="3919378"/>
            <a:ext cx="1883909" cy="14408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658901" y="3820524"/>
            <a:ext cx="1455683" cy="10430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000" y="4803139"/>
            <a:ext cx="2457143" cy="16000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9629571" y="5176678"/>
            <a:ext cx="779189" cy="1135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>
            <a:off x="5797874" y="5175188"/>
            <a:ext cx="2981024" cy="15082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2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70" y="4513488"/>
            <a:ext cx="3375992" cy="17831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66" y="4811899"/>
            <a:ext cx="972911" cy="614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85" y="4782334"/>
            <a:ext cx="1051151" cy="72145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072846" y="4062549"/>
            <a:ext cx="1254034" cy="1972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149783" y="4062549"/>
            <a:ext cx="1894115" cy="2455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2233811"/>
            <a:ext cx="2619375" cy="17430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322424" y="6058622"/>
            <a:ext cx="509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tophat.nonPocliRTA:offsite</a:t>
            </a:r>
            <a:endParaRPr lang="en-US" dirty="0" smtClean="0"/>
          </a:p>
          <a:p>
            <a:r>
              <a:rPr lang="en-US" dirty="0" smtClean="0"/>
              <a:t>41.CPVA.SQ.PENTOGN </a:t>
            </a:r>
            <a:r>
              <a:rPr lang="en-US" strike="sngStrike" dirty="0" smtClean="0"/>
              <a:t>onsite/offsite </a:t>
            </a:r>
            <a:r>
              <a:rPr lang="en-US" strike="sngStrike" dirty="0" err="1" smtClean="0"/>
              <a:t>attmetn</a:t>
            </a:r>
            <a:r>
              <a:rPr lang="en-US" strike="sngStrike" dirty="0" smtClean="0"/>
              <a:t> system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3795032" y="2861982"/>
            <a:ext cx="1332410" cy="4867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HOMICIDE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793073" y="4161899"/>
            <a:ext cx="426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strike="sngStrike" dirty="0" err="1" smtClean="0"/>
              <a:t>airmax</a:t>
            </a:r>
            <a:r>
              <a:rPr lang="en-US" dirty="0" smtClean="0"/>
              <a:t> HOMCE:MAYR.MLK(</a:t>
            </a:r>
            <a:r>
              <a:rPr lang="en-US" strike="sngStrike" dirty="0" err="1" smtClean="0"/>
              <a:t>newsome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8293437" y="4346565"/>
            <a:ext cx="449920" cy="144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24823" y="3316406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fag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8699863" y="2736017"/>
            <a:ext cx="2644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There is justice in </a:t>
            </a:r>
            <a:r>
              <a:rPr lang="en-US" strike="sngStrike" dirty="0" err="1" smtClean="0"/>
              <a:t>te</a:t>
            </a:r>
            <a:r>
              <a:rPr lang="en-US" strike="sngStrike" dirty="0" smtClean="0"/>
              <a:t> world</a:t>
            </a:r>
            <a:endParaRPr lang="en-US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7929551" y="5773003"/>
            <a:ext cx="627595" cy="262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086224" y="1350604"/>
            <a:ext cx="79692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</a:p>
          <a:p>
            <a:r>
              <a:rPr lang="en-US" sz="4800" dirty="0" smtClean="0"/>
              <a:t>ATOMICBOMB(CPVA.10 YEARS)</a:t>
            </a:r>
            <a:endParaRPr lang="en-US" sz="4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30" y="2319765"/>
            <a:ext cx="2768600" cy="1701800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075169" y="2849507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22010" y="3195228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7979767" y="2354617"/>
            <a:ext cx="226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MARY.HOMC:LUX:VHS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607" y="4914392"/>
            <a:ext cx="359392" cy="37606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5682343" y="4782334"/>
            <a:ext cx="640081" cy="5081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48709" y="4210613"/>
            <a:ext cx="3384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41.HOMCE:IS-A-BELEL</a:t>
            </a:r>
          </a:p>
          <a:p>
            <a:r>
              <a:rPr lang="en-US" dirty="0" err="1" smtClean="0"/>
              <a:t>noNPoceliIDnetTehf</a:t>
            </a:r>
            <a:r>
              <a:rPr lang="en-US" dirty="0" smtClean="0"/>
              <a:t>(</a:t>
            </a:r>
            <a:r>
              <a:rPr lang="en-US" strike="sngStrike" dirty="0" smtClean="0"/>
              <a:t>maanger,10c)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Theft.CPVA</a:t>
            </a:r>
            <a:r>
              <a:rPr lang="en-US" dirty="0" smtClean="0"/>
              <a:t> </a:t>
            </a:r>
            <a:r>
              <a:rPr lang="en-US" strike="sngStrike" dirty="0" smtClean="0"/>
              <a:t>SF </a:t>
            </a:r>
            <a:r>
              <a:rPr lang="en-US" strike="sngStrike" dirty="0" err="1" smtClean="0"/>
              <a:t>ivan</a:t>
            </a:r>
            <a:endParaRPr lang="en-US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4871818" y="5243009"/>
            <a:ext cx="4271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 CHARLEI</a:t>
            </a:r>
          </a:p>
          <a:p>
            <a:r>
              <a:rPr lang="en-US" dirty="0" smtClean="0"/>
              <a:t>1997 JFK(</a:t>
            </a:r>
            <a:r>
              <a:rPr lang="en-US" dirty="0" err="1" smtClean="0"/>
              <a:t>kdwe</a:t>
            </a:r>
            <a:r>
              <a:rPr lang="en-US" dirty="0" smtClean="0"/>
              <a:t>)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roth.ibmd.mier.appel.touch</a:t>
            </a:r>
            <a:endParaRPr lang="en-US" strike="sngStrike" dirty="0" smtClean="0"/>
          </a:p>
          <a:p>
            <a:r>
              <a:rPr lang="en-US" strike="sngStrike" dirty="0" smtClean="0"/>
              <a:t>Brain </a:t>
            </a:r>
            <a:r>
              <a:rPr lang="en-US" dirty="0" smtClean="0"/>
              <a:t>IPX</a:t>
            </a:r>
            <a:r>
              <a:rPr lang="en-US" strike="sngStrike" dirty="0" smtClean="0"/>
              <a:t> w/</a:t>
            </a:r>
            <a:r>
              <a:rPr lang="en-US" strike="sngStrike" dirty="0" err="1" smtClean="0"/>
              <a:t>sam</a:t>
            </a:r>
            <a:r>
              <a:rPr lang="en-US" strike="sngStrike" dirty="0" smtClean="0"/>
              <a:t> kernel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75526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534708" y="2722727"/>
            <a:ext cx="722567" cy="621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82612" y="3212488"/>
            <a:ext cx="1031987" cy="855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514599" y="2495006"/>
            <a:ext cx="5268098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14514" y="2926578"/>
            <a:ext cx="5268098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63923" y="1635452"/>
            <a:ext cx="2464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PUBLIC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752972" y="1312286"/>
            <a:ext cx="2686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nonPolcieTRX.CPVA</a:t>
            </a:r>
            <a:endParaRPr lang="en-US" dirty="0" smtClean="0"/>
          </a:p>
          <a:p>
            <a:r>
              <a:rPr lang="en-US" dirty="0" smtClean="0"/>
              <a:t>FBI:KIDNAPPING:187,PREA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59" y="4629578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37498" y="5159320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4339" y="5505041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2" y="5001538"/>
            <a:ext cx="2106805" cy="143789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397726" y="4068205"/>
            <a:ext cx="404948" cy="56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97726" y="3640346"/>
            <a:ext cx="222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Glu</a:t>
            </a:r>
            <a:r>
              <a:rPr lang="en-US" strike="sngStrike" dirty="0" smtClean="0"/>
              <a:t>. Frameset overlay</a:t>
            </a:r>
            <a:endParaRPr lang="en-US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522514" y="4629578"/>
            <a:ext cx="2560320" cy="1952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22514" y="3825012"/>
            <a:ext cx="705395" cy="91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1818" y="3520268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Eric</a:t>
            </a:r>
          </a:p>
          <a:p>
            <a:r>
              <a:rPr lang="en-US" sz="800" strike="sngStrike" dirty="0" smtClean="0"/>
              <a:t>Oscar</a:t>
            </a:r>
          </a:p>
          <a:p>
            <a:r>
              <a:rPr lang="en-US" sz="800" strike="sngStrike" dirty="0" err="1" smtClean="0"/>
              <a:t>otehr</a:t>
            </a:r>
            <a:endParaRPr lang="en-US" sz="800" strike="sngStrike" dirty="0"/>
          </a:p>
        </p:txBody>
      </p:sp>
      <p:sp>
        <p:nvSpPr>
          <p:cNvPr id="25" name="Cube 24"/>
          <p:cNvSpPr/>
          <p:nvPr/>
        </p:nvSpPr>
        <p:spPr>
          <a:xfrm>
            <a:off x="1935024" y="3123242"/>
            <a:ext cx="1598014" cy="5661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26" name="Cube 25"/>
          <p:cNvSpPr/>
          <p:nvPr/>
        </p:nvSpPr>
        <p:spPr>
          <a:xfrm>
            <a:off x="9559378" y="3541950"/>
            <a:ext cx="1598014" cy="31723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Nokia</a:t>
            </a:r>
          </a:p>
          <a:p>
            <a:pPr algn="ctr"/>
            <a:r>
              <a:rPr lang="en-US" strike="sngStrike" dirty="0" smtClean="0"/>
              <a:t>Apple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47" y="4188190"/>
            <a:ext cx="321401" cy="32140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895806" y="4068205"/>
            <a:ext cx="561703" cy="6736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608423" y="334458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Pms:recyeling</a:t>
            </a:r>
            <a:endParaRPr lang="en-US" sz="900" strike="sngStrike" dirty="0" smtClean="0"/>
          </a:p>
          <a:p>
            <a:r>
              <a:rPr lang="en-US" sz="900" strike="sngStrike" dirty="0" smtClean="0"/>
              <a:t>Silent </a:t>
            </a:r>
            <a:r>
              <a:rPr lang="en-US" sz="900" strike="sngStrike" dirty="0" err="1" smtClean="0"/>
              <a:t>treament</a:t>
            </a:r>
            <a:endParaRPr lang="en-US" sz="900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9806447" y="2949115"/>
            <a:ext cx="962855" cy="545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849271" y="308640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FBIWMD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49271" y="4348890"/>
            <a:ext cx="225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41.WWI.VICE PRSEIND</a:t>
            </a:r>
          </a:p>
          <a:p>
            <a:r>
              <a:rPr lang="en-US" dirty="0" smtClean="0"/>
              <a:t>1997 </a:t>
            </a:r>
            <a:r>
              <a:rPr lang="en-US" strike="sngStrike" dirty="0" err="1" smtClean="0"/>
              <a:t>nokia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alkaida</a:t>
            </a:r>
            <a:endParaRPr lang="en-US" strike="sngStrike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7994469" y="4509591"/>
            <a:ext cx="2293405" cy="2071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39028" y="6439432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Gohceo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kito</a:t>
            </a:r>
            <a:r>
              <a:rPr lang="en-US" sz="800" strike="sngStrike" dirty="0" smtClean="0"/>
              <a:t>&lt;call center)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7339622" y="620597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Ghceho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dell,</a:t>
            </a:r>
            <a:r>
              <a:rPr lang="en-US" dirty="0" err="1" smtClean="0"/>
              <a:t>Africa.</a:t>
            </a:r>
            <a:r>
              <a:rPr lang="en-US" sz="800" strike="sngStrike" dirty="0" err="1" smtClean="0"/>
              <a:t>client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vodaphone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51818" y="5128129"/>
            <a:ext cx="3081220" cy="1311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3" y="1342260"/>
            <a:ext cx="3004161" cy="157968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146419" y="1911111"/>
            <a:ext cx="312136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Arrest XML </a:t>
            </a:r>
            <a:r>
              <a:rPr lang="en-US" sz="1600" dirty="0" err="1" smtClean="0"/>
              <a:t>subsumed:famly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CPVA.</a:t>
            </a:r>
            <a:r>
              <a:rPr lang="en-US" sz="1600" strike="sngStrike" dirty="0" err="1" smtClean="0"/>
              <a:t>chultz</a:t>
            </a:r>
            <a:endParaRPr lang="en-US" sz="1600" strike="sngStrike" dirty="0" smtClean="0"/>
          </a:p>
          <a:p>
            <a:pPr marL="285750" indent="-285750">
              <a:buFontTx/>
              <a:buChar char="-"/>
            </a:pPr>
            <a:r>
              <a:rPr lang="en-US" sz="1600" strike="sngStrike" dirty="0"/>
              <a:t> </a:t>
            </a:r>
            <a:r>
              <a:rPr lang="en-US" sz="1600" strike="sngStrike" dirty="0" smtClean="0"/>
              <a:t>… HOMCEI:UR-UR_OPE (Russia</a:t>
            </a:r>
            <a:r>
              <a:rPr lang="en-US" sz="800" strike="sngStrik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800" strike="sngStrike" dirty="0" smtClean="0"/>
              <a:t>FINCIA FRAU ACT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2867037" y="2860766"/>
            <a:ext cx="1326140" cy="176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be 43"/>
          <p:cNvSpPr/>
          <p:nvPr/>
        </p:nvSpPr>
        <p:spPr>
          <a:xfrm>
            <a:off x="3315714" y="1394809"/>
            <a:ext cx="1598014" cy="5661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4286037" y="1711362"/>
            <a:ext cx="73422" cy="522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508663" y="1529465"/>
            <a:ext cx="1011086" cy="1932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48" y="1685718"/>
            <a:ext cx="435063" cy="28326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 flipV="1">
            <a:off x="4359459" y="1626070"/>
            <a:ext cx="422552" cy="5060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23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81" y="3878651"/>
            <a:ext cx="4118294" cy="22413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1481" y="3509319"/>
            <a:ext cx="16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roth.ibm.*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529" y="3878651"/>
            <a:ext cx="4118294" cy="2241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849" y="1395863"/>
            <a:ext cx="3014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PENTAON VIGINIA MARY</a:t>
            </a:r>
          </a:p>
          <a:p>
            <a:r>
              <a:rPr lang="en-US" dirty="0" smtClean="0"/>
              <a:t>SQ.COLEMAN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62432" y="2360141"/>
            <a:ext cx="23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Phil.JFK</a:t>
            </a:r>
            <a:r>
              <a:rPr lang="en-US" dirty="0" smtClean="0"/>
              <a:t>(</a:t>
            </a:r>
            <a:r>
              <a:rPr lang="en-US" dirty="0" err="1" smtClean="0"/>
              <a:t>Philis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3737770" y="2544807"/>
            <a:ext cx="933084" cy="87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4" idx="0"/>
          </p:cNvCxnSpPr>
          <p:nvPr/>
        </p:nvCxnSpPr>
        <p:spPr>
          <a:xfrm flipV="1">
            <a:off x="3175686" y="2360141"/>
            <a:ext cx="15382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85931" y="1307750"/>
            <a:ext cx="3906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ATOMICLOCK</a:t>
            </a:r>
          </a:p>
          <a:p>
            <a:r>
              <a:rPr lang="en-US" dirty="0" smtClean="0"/>
              <a:t>1D8723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967" y="4592832"/>
            <a:ext cx="1290898" cy="70264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119286" y="3212757"/>
            <a:ext cx="24980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SQ.COLEMANDeere</a:t>
            </a:r>
            <a:r>
              <a:rPr lang="en-US" dirty="0" smtClean="0"/>
              <a:t> park</a:t>
            </a:r>
          </a:p>
          <a:p>
            <a:r>
              <a:rPr lang="en-US" sz="800" strike="sngStrike" dirty="0" smtClean="0"/>
              <a:t>Jim </a:t>
            </a:r>
            <a:r>
              <a:rPr lang="en-US" sz="800" strike="sngStrike" dirty="0" err="1" smtClean="0"/>
              <a:t>Matress</a:t>
            </a:r>
            <a:r>
              <a:rPr lang="en-US" sz="800" strike="sngStrike" dirty="0" smtClean="0"/>
              <a:t>[]</a:t>
            </a:r>
          </a:p>
          <a:p>
            <a:r>
              <a:rPr lang="en-US" sz="800" strike="sngStrike" dirty="0" err="1" smtClean="0"/>
              <a:t>Preconfig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tohasm</a:t>
            </a:r>
            <a:r>
              <a:rPr lang="en-US" sz="800" strike="sngStrike" dirty="0" smtClean="0"/>
              <a:t> dieter </a:t>
            </a:r>
            <a:r>
              <a:rPr lang="en-US" sz="800" strike="sngStrike" dirty="0" err="1" smtClean="0"/>
              <a:t>wieland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5145755" y="2453973"/>
            <a:ext cx="6628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HOMCIDIE:AUSLAEDER(</a:t>
            </a:r>
            <a:r>
              <a:rPr lang="en-US" strike="sngStrike" dirty="0" smtClean="0"/>
              <a:t>2pac, </a:t>
            </a:r>
            <a:r>
              <a:rPr lang="en-US" dirty="0" smtClean="0"/>
              <a:t>1991 CPVA[].</a:t>
            </a:r>
            <a:r>
              <a:rPr lang="en-US" dirty="0" err="1" smtClean="0"/>
              <a:t>nonPoliceDoucmentLogial</a:t>
            </a:r>
            <a:endParaRPr lang="en-US" dirty="0" smtClean="0"/>
          </a:p>
          <a:p>
            <a:r>
              <a:rPr lang="en-US" strike="sngStrike" dirty="0"/>
              <a:t>	</a:t>
            </a:r>
            <a:r>
              <a:rPr lang="en-US" strike="sngStrike" dirty="0" smtClean="0"/>
              <a:t>				Turkish dodgeball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go home </a:t>
            </a:r>
            <a:r>
              <a:rPr lang="en-US" sz="800" strike="sngStrike" dirty="0" err="1" smtClean="0"/>
              <a:t>home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ami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dell,pope,uhse</a:t>
            </a:r>
            <a:r>
              <a:rPr lang="en-US" sz="800" strike="sngStrike" dirty="0" smtClean="0"/>
              <a:t>)</a:t>
            </a:r>
          </a:p>
          <a:p>
            <a:r>
              <a:rPr lang="en-US" strike="sngStrike" dirty="0" smtClean="0"/>
              <a:t>Phi(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 </a:t>
            </a:r>
            <a:r>
              <a:rPr lang="en-US" dirty="0" smtClean="0"/>
              <a:t>IPX </a:t>
            </a:r>
            <a:r>
              <a:rPr lang="en-US" strike="sngStrike" dirty="0" err="1" smtClean="0"/>
              <a:t>dogbeall</a:t>
            </a:r>
            <a:r>
              <a:rPr lang="en-US" dirty="0" smtClean="0"/>
              <a:t> </a:t>
            </a:r>
            <a:r>
              <a:rPr lang="en-US" dirty="0" err="1" smtClean="0"/>
              <a:t>IPX.nonPoiceINteurtp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10368314" y="3422822"/>
            <a:ext cx="1406307" cy="8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95799" y="1331269"/>
            <a:ext cx="2702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SQ.COLEMAN.$100/month</a:t>
            </a:r>
          </a:p>
          <a:p>
            <a:r>
              <a:rPr lang="en-US" dirty="0"/>
              <a:t> </a:t>
            </a:r>
            <a:r>
              <a:rPr lang="en-US" dirty="0" smtClean="0"/>
              <a:t>VIGINIA </a:t>
            </a:r>
            <a:r>
              <a:rPr lang="en-US" strike="sngStrike" dirty="0" err="1" smtClean="0"/>
              <a:t>porogressive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181444" y="3996401"/>
            <a:ext cx="271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IPX.WWI.</a:t>
            </a:r>
            <a:r>
              <a:rPr lang="en-US" sz="1000" dirty="0" err="1" smtClean="0"/>
              <a:t>phil</a:t>
            </a:r>
            <a:r>
              <a:rPr lang="en-US" sz="1000" dirty="0" smtClean="0"/>
              <a:t>(</a:t>
            </a:r>
            <a:r>
              <a:rPr lang="en-US" sz="1000" dirty="0" err="1" smtClean="0"/>
              <a:t>kim</a:t>
            </a:r>
            <a:r>
              <a:rPr lang="en-US" sz="1000" dirty="0" smtClean="0"/>
              <a:t>)</a:t>
            </a:r>
            <a:r>
              <a:rPr lang="en-US" sz="1000" dirty="0" err="1" smtClean="0"/>
              <a:t>nonPoiceTattoLo</a:t>
            </a:r>
            <a:r>
              <a:rPr lang="en-US" dirty="0" err="1" smtClean="0"/>
              <a:t>gial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7437" y="3067867"/>
            <a:ext cx="13380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Harvar.itil.cert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Harvard.cert.pmp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Harvar.cert.laur.pink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Harvar.cert.togan</a:t>
            </a:r>
            <a:endParaRPr lang="en-US" sz="800" strike="sngStrike" dirty="0" smtClean="0"/>
          </a:p>
          <a:p>
            <a:r>
              <a:rPr lang="en-US" strike="sngStrike" dirty="0" smtClean="0"/>
              <a:t>IPX </a:t>
            </a:r>
            <a:r>
              <a:rPr lang="en-US" sz="1000" strike="sngStrike" dirty="0" err="1" smtClean="0"/>
              <a:t>stanrof.harvard</a:t>
            </a:r>
            <a:endParaRPr lang="en-US" sz="1000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498166" y="2042194"/>
            <a:ext cx="1144641" cy="317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92887" y="2419732"/>
            <a:ext cx="1213274" cy="635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nonPoliceUsage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1778864" y="2544807"/>
            <a:ext cx="210574" cy="57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706161" y="1794656"/>
            <a:ext cx="3047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HOMCIE:LUX:VHS:COINTOWN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PETNOGN.INT.</a:t>
            </a:r>
            <a:r>
              <a:rPr lang="en-US" sz="900" dirty="0" smtClean="0"/>
              <a:t>(sin city)</a:t>
            </a:r>
            <a:endParaRPr lang="en-US" sz="900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2654031" y="2082605"/>
            <a:ext cx="0" cy="173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998185" y="2250430"/>
            <a:ext cx="455938" cy="158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71600" y="6119986"/>
            <a:ext cx="359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CPVA.MARY..</a:t>
            </a:r>
            <a:r>
              <a:rPr lang="en-US" strike="sngStrike" dirty="0" err="1" smtClean="0"/>
              <a:t>marx.lsint</a:t>
            </a:r>
            <a:r>
              <a:rPr lang="en-US" strike="sngStrike" dirty="0" smtClean="0"/>
              <a:t>(pimping out)</a:t>
            </a:r>
            <a:endParaRPr lang="en-US" strike="sngStrike" dirty="0"/>
          </a:p>
        </p:txBody>
      </p:sp>
      <p:sp>
        <p:nvSpPr>
          <p:cNvPr id="72" name="Cube 71"/>
          <p:cNvSpPr/>
          <p:nvPr/>
        </p:nvSpPr>
        <p:spPr>
          <a:xfrm>
            <a:off x="1615734" y="5486400"/>
            <a:ext cx="855617" cy="54369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-40284" y="5125313"/>
            <a:ext cx="397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41.PENTONA.BASE.PAUL.PX.MUSIC.</a:t>
            </a:r>
            <a:r>
              <a:rPr lang="en-US" strike="sngStrike" dirty="0" smtClean="0"/>
              <a:t>marx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24" y="2845228"/>
            <a:ext cx="1219202" cy="146609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77" y="2971199"/>
            <a:ext cx="1195995" cy="77868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615734" y="3578273"/>
            <a:ext cx="1118468" cy="4181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!GREEN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9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10597556" y="5104698"/>
            <a:ext cx="1031987" cy="855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30975" y="1510519"/>
            <a:ext cx="2464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PUBLIC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752972" y="1312286"/>
            <a:ext cx="2686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nonPolcieTRX.CPVA</a:t>
            </a:r>
            <a:endParaRPr lang="en-US" dirty="0" smtClean="0"/>
          </a:p>
          <a:p>
            <a:r>
              <a:rPr lang="en-US" dirty="0" smtClean="0"/>
              <a:t>FBI:KIDNAPPING:187,PREA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" y="1309971"/>
            <a:ext cx="4290692" cy="225618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28458" y="1841010"/>
            <a:ext cx="74959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Arrest XML </a:t>
            </a:r>
            <a:r>
              <a:rPr lang="en-US" sz="1600" dirty="0" err="1" smtClean="0"/>
              <a:t>subsumed:famly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CPVA.</a:t>
            </a:r>
            <a:r>
              <a:rPr lang="en-US" sz="1600" strike="sngStrike" dirty="0" err="1" smtClean="0"/>
              <a:t>chultz</a:t>
            </a:r>
            <a:endParaRPr lang="en-US" sz="1600" strike="sngStrike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HOMCEI:UR-UR_OPI</a:t>
            </a:r>
            <a:r>
              <a:rPr lang="en-US" sz="1600" strike="sngStrike" dirty="0" smtClean="0"/>
              <a:t> (Russia) to use soviet </a:t>
            </a:r>
            <a:r>
              <a:rPr lang="en-US" sz="1600" strike="sngStrike" dirty="0" err="1" smtClean="0"/>
              <a:t>prisoin</a:t>
            </a:r>
            <a:r>
              <a:rPr lang="en-US" sz="1600" strike="sngStrike" dirty="0" smtClean="0"/>
              <a:t> after 1945 with</a:t>
            </a:r>
            <a:r>
              <a:rPr lang="en-US" sz="1600" dirty="0" smtClean="0"/>
              <a:t> HOMCIDE</a:t>
            </a:r>
            <a:r>
              <a:rPr lang="en-US" sz="800" dirty="0" smtClean="0"/>
              <a:t>)</a:t>
            </a:r>
          </a:p>
          <a:p>
            <a:r>
              <a:rPr lang="en-US" sz="800" dirty="0"/>
              <a:t>[</a:t>
            </a:r>
            <a:r>
              <a:rPr lang="en-US" sz="800" dirty="0" smtClean="0"/>
              <a:t>x] no</a:t>
            </a:r>
          </a:p>
          <a:p>
            <a:pPr marL="285750" indent="-285750">
              <a:buFontTx/>
              <a:buChar char="-"/>
            </a:pPr>
            <a:r>
              <a:rPr lang="en-US" sz="800" strike="sngStrike" dirty="0" smtClean="0"/>
              <a:t>FINCIA FRAU ACT</a:t>
            </a:r>
            <a:endParaRPr lang="en-US" sz="2000" strike="sngStrike" dirty="0" smtClean="0"/>
          </a:p>
          <a:p>
            <a:pPr marL="285750" indent="-285750">
              <a:buFontTx/>
              <a:buChar char="-"/>
            </a:pPr>
            <a:r>
              <a:rPr lang="en-US" sz="2000" strike="sngStrike" dirty="0" smtClean="0"/>
              <a:t>FBI:WAR CRIMES:GENCODIE(</a:t>
            </a:r>
            <a:r>
              <a:rPr lang="en-US" sz="2000" strike="sngStrike" dirty="0" err="1" smtClean="0"/>
              <a:t>sadam,yglavies</a:t>
            </a:r>
            <a:r>
              <a:rPr lang="en-US" sz="2000" strike="sngStrike" dirty="0" smtClean="0"/>
              <a:t>) GODLEN/BLUE visa</a:t>
            </a:r>
          </a:p>
          <a:p>
            <a:pPr lvl="1"/>
            <a:r>
              <a:rPr lang="en-US" sz="2000" strike="sngStrike" dirty="0" smtClean="0"/>
              <a:t>To find expire </a:t>
            </a:r>
            <a:r>
              <a:rPr lang="en-US" sz="2000" strike="sngStrike" dirty="0" err="1" smtClean="0"/>
              <a:t>prisions</a:t>
            </a:r>
            <a:endParaRPr lang="en-US" sz="2000" strike="sngStrike" dirty="0" smtClean="0"/>
          </a:p>
          <a:p>
            <a:pPr lvl="1"/>
            <a:r>
              <a:rPr lang="en-US" sz="2000" strike="sngStrike" dirty="0" smtClean="0"/>
              <a:t>Phil.(</a:t>
            </a:r>
            <a:r>
              <a:rPr lang="en-US" sz="2000" strike="sngStrike" dirty="0" err="1" smtClean="0"/>
              <a:t>kim</a:t>
            </a:r>
            <a:r>
              <a:rPr lang="en-US" sz="2000" strike="sngStrike" dirty="0" smtClean="0"/>
              <a:t>)</a:t>
            </a:r>
            <a:r>
              <a:rPr lang="en-US" sz="2000" strike="sngStrike" dirty="0" err="1" smtClean="0"/>
              <a:t>nonPiceCfgLgical</a:t>
            </a:r>
            <a:endParaRPr lang="en-US" sz="2000" strike="sngStrike" dirty="0" smtClean="0"/>
          </a:p>
          <a:p>
            <a:pPr lvl="1"/>
            <a:r>
              <a:rPr lang="en-US" sz="2000" strike="sngStrike" dirty="0" smtClean="0"/>
              <a:t>FBI:WAR CRIME:GENOT( FOESR CITY).41. </a:t>
            </a:r>
            <a:r>
              <a:rPr lang="en-US" sz="2000" strike="sngStrike" dirty="0" err="1" smtClean="0"/>
              <a:t>box.AVIABILITY</a:t>
            </a:r>
            <a:endParaRPr lang="en-US" sz="2000" strike="sngStrike" dirty="0" smtClean="0"/>
          </a:p>
          <a:p>
            <a:pPr lvl="1"/>
            <a:endParaRPr lang="en-US" sz="2000" strike="sngStrike" dirty="0" smtClean="0"/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  <p:sp>
        <p:nvSpPr>
          <p:cNvPr id="44" name="Cube 43"/>
          <p:cNvSpPr/>
          <p:nvPr/>
        </p:nvSpPr>
        <p:spPr>
          <a:xfrm>
            <a:off x="5549753" y="4230121"/>
            <a:ext cx="2561451" cy="9546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47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9264" y="5309538"/>
            <a:ext cx="7340115" cy="14026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34" y="3705879"/>
            <a:ext cx="2148466" cy="1398819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 flipV="1">
            <a:off x="1096388" y="3705879"/>
            <a:ext cx="2586358" cy="13541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976308" y="1335492"/>
            <a:ext cx="38243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KING IBM HERCHULES CHOY WHITE TRASH</a:t>
            </a:r>
          </a:p>
          <a:p>
            <a:r>
              <a:rPr lang="en-US" strike="sngStrike" dirty="0" err="1" smtClean="0"/>
              <a:t>Ibm.damiler.nonPoceliHuamnTraffiking</a:t>
            </a:r>
            <a:endParaRPr lang="en-US" strike="sngStrike" dirty="0" smtClean="0"/>
          </a:p>
          <a:p>
            <a:r>
              <a:rPr lang="en-US" sz="800" strike="sngStrike" dirty="0" smtClean="0"/>
              <a:t>41.Local NCMEHCNE(</a:t>
            </a:r>
            <a:r>
              <a:rPr lang="en-US" sz="800" strike="sngStrike" dirty="0" err="1" smtClean="0"/>
              <a:t>Freepizza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2" name="Oval 41"/>
          <p:cNvSpPr/>
          <p:nvPr/>
        </p:nvSpPr>
        <p:spPr>
          <a:xfrm>
            <a:off x="9536495" y="4695023"/>
            <a:ext cx="722567" cy="621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484399" y="5184784"/>
            <a:ext cx="1031987" cy="855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822893" y="5669280"/>
            <a:ext cx="374264" cy="326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0710009" y="4562922"/>
            <a:ext cx="722567" cy="621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996407" y="5537179"/>
            <a:ext cx="374264" cy="326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932499" y="5179709"/>
            <a:ext cx="487184" cy="470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837942" y="5612642"/>
            <a:ext cx="744508" cy="510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104410" y="5885301"/>
            <a:ext cx="279092" cy="2511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343685" y="4176476"/>
            <a:ext cx="30055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Cannto</a:t>
            </a:r>
            <a:r>
              <a:rPr lang="en-US" sz="800" strike="sngStrike" dirty="0" smtClean="0"/>
              <a:t> report </a:t>
            </a:r>
            <a:r>
              <a:rPr lang="en-US" dirty="0" smtClean="0"/>
              <a:t>NAME CHEN(free pizza)</a:t>
            </a:r>
          </a:p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visa 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damiler</a:t>
            </a:r>
            <a:endParaRPr lang="en-US" sz="800" strike="sngStrike" dirty="0"/>
          </a:p>
        </p:txBody>
      </p:sp>
      <p:sp>
        <p:nvSpPr>
          <p:cNvPr id="21" name="Oval 20"/>
          <p:cNvSpPr/>
          <p:nvPr/>
        </p:nvSpPr>
        <p:spPr>
          <a:xfrm>
            <a:off x="235131" y="3866606"/>
            <a:ext cx="1201783" cy="12380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dirty="0" smtClean="0"/>
              <a:t>2.</a:t>
            </a:r>
            <a:r>
              <a:rPr lang="en-US" strike="sngStrike" dirty="0" smtClean="0"/>
              <a:t>rita</a:t>
            </a:r>
            <a:endParaRPr lang="en-US" strike="sngStrike" dirty="0"/>
          </a:p>
        </p:txBody>
      </p:sp>
      <p:sp>
        <p:nvSpPr>
          <p:cNvPr id="56" name="Oval 55"/>
          <p:cNvSpPr/>
          <p:nvPr/>
        </p:nvSpPr>
        <p:spPr>
          <a:xfrm>
            <a:off x="-68970" y="4913510"/>
            <a:ext cx="1378234" cy="14872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-43189" y="4877902"/>
            <a:ext cx="1417170" cy="9546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</a:p>
          <a:p>
            <a:pPr algn="ctr"/>
            <a:r>
              <a:rPr lang="en-US" sz="800" dirty="0" err="1" smtClean="0"/>
              <a:t>nonPocInterutsLogiacl</a:t>
            </a:r>
            <a:endParaRPr 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8352487" y="5975480"/>
            <a:ext cx="411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MATHEW: </a:t>
            </a:r>
            <a:r>
              <a:rPr lang="en-US" strike="sngStrike" dirty="0" smtClean="0"/>
              <a:t>IBM </a:t>
            </a:r>
            <a:r>
              <a:rPr lang="en-US" strike="sngStrike" dirty="0" err="1" smtClean="0"/>
              <a:t>Innovant</a:t>
            </a:r>
            <a:r>
              <a:rPr lang="en-US" strike="sngStrike" dirty="0" smtClean="0"/>
              <a:t> Sin city visi</a:t>
            </a:r>
            <a:r>
              <a:rPr lang="en-US" dirty="0" smtClean="0"/>
              <a:t>t</a:t>
            </a:r>
          </a:p>
          <a:p>
            <a:r>
              <a:rPr lang="en-US" dirty="0" smtClean="0"/>
              <a:t>41.ATOMBUNKE(HOMCE:KYSTAL) NAMCE</a:t>
            </a:r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CHNES(</a:t>
            </a:r>
            <a:r>
              <a:rPr lang="en-US" sz="800" strike="sngStrike" dirty="0" err="1" smtClean="0"/>
              <a:t>Tfree</a:t>
            </a:r>
            <a:r>
              <a:rPr lang="en-US" sz="800" strike="sngStrike" dirty="0" smtClean="0"/>
              <a:t> pizza </a:t>
            </a:r>
            <a:r>
              <a:rPr lang="en-US" sz="800" strike="sngStrike" dirty="0" err="1" smtClean="0"/>
              <a:t>lsd</a:t>
            </a:r>
            <a:r>
              <a:rPr lang="en-US" sz="800" strike="sngStrike" dirty="0" smtClean="0"/>
              <a:t>, fear </a:t>
            </a:r>
            <a:r>
              <a:rPr lang="en-US" sz="800" strike="sngStrike" dirty="0" err="1" smtClean="0"/>
              <a:t>lieaign</a:t>
            </a:r>
            <a:r>
              <a:rPr lang="en-US" sz="800" strike="sngStrike" dirty="0" smtClean="0"/>
              <a:t> las </a:t>
            </a:r>
            <a:r>
              <a:rPr lang="en-US" sz="800" strike="sngStrike" dirty="0" err="1" smtClean="0"/>
              <a:t>veags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2530916" y="3566160"/>
            <a:ext cx="13067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ELKEavg</a:t>
            </a:r>
            <a:r>
              <a:rPr lang="en-US" sz="800" dirty="0" smtClean="0"/>
              <a:t>..</a:t>
            </a:r>
            <a:r>
              <a:rPr lang="en-US" sz="800" dirty="0" err="1" smtClean="0"/>
              <a:t>nonPocliFindLoicl</a:t>
            </a:r>
            <a:endParaRPr lang="en-US" sz="800" dirty="0" smtClean="0"/>
          </a:p>
          <a:p>
            <a:r>
              <a:rPr lang="en-US" sz="800" dirty="0" smtClean="0"/>
              <a:t>a(</a:t>
            </a:r>
            <a:r>
              <a:rPr lang="en-US" sz="800" strike="sngStrike" dirty="0" err="1" smtClean="0"/>
              <a:t>racardo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iwant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2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9102469" y="305388"/>
            <a:ext cx="2987040" cy="195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09851" y="2625634"/>
            <a:ext cx="1345475" cy="1149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83428" y="3775165"/>
            <a:ext cx="2225041" cy="20378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40480" y="2194560"/>
            <a:ext cx="336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HOMI:LUX:HOMCEI:STILLBORN</a:t>
            </a:r>
          </a:p>
          <a:p>
            <a:r>
              <a:rPr lang="en-US" dirty="0" smtClean="0"/>
              <a:t>WAR.HOMCEICDE:LUX:STILLBORN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2634" y="1266392"/>
            <a:ext cx="514237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Visa It’s a </a:t>
            </a:r>
          </a:p>
          <a:p>
            <a:r>
              <a:rPr lang="en-US" sz="9600" strike="sngStrike" dirty="0" smtClean="0"/>
              <a:t>boy</a:t>
            </a:r>
            <a:endParaRPr lang="en-US" sz="9600" strike="sngStrike" dirty="0"/>
          </a:p>
        </p:txBody>
      </p:sp>
      <p:sp>
        <p:nvSpPr>
          <p:cNvPr id="8" name="Oval 7"/>
          <p:cNvSpPr/>
          <p:nvPr/>
        </p:nvSpPr>
        <p:spPr>
          <a:xfrm>
            <a:off x="6244047" y="914400"/>
            <a:ext cx="2987040" cy="195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44196" y="2573383"/>
            <a:ext cx="3535680" cy="2541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16240" y="1293223"/>
            <a:ext cx="336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HOMI:LUX:HOMCEI:STILLBORN</a:t>
            </a:r>
          </a:p>
          <a:p>
            <a:r>
              <a:rPr lang="en-US" dirty="0" smtClean="0"/>
              <a:t>WAR.HOMCEICDE:LUX:STILLBORN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91349" y="600891"/>
            <a:ext cx="1175657" cy="692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78138" y="1414194"/>
            <a:ext cx="1175657" cy="692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582297" y="3843885"/>
            <a:ext cx="1815737" cy="174701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607734" y="4467777"/>
            <a:ext cx="1815737" cy="174701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95015" y="5000787"/>
            <a:ext cx="1815737" cy="174701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02883" y="3043646"/>
            <a:ext cx="117179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Jack, </a:t>
            </a:r>
            <a:r>
              <a:rPr lang="en-US" sz="800" strike="sngStrike" dirty="0" err="1" smtClean="0"/>
              <a:t>Mmatt</a:t>
            </a:r>
            <a:endParaRPr lang="en-US" sz="800" strike="sngStrike" dirty="0" smtClean="0"/>
          </a:p>
          <a:p>
            <a:r>
              <a:rPr lang="en-US" sz="800" strike="sngStrike" dirty="0" smtClean="0"/>
              <a:t>Popo</a:t>
            </a:r>
          </a:p>
          <a:p>
            <a:r>
              <a:rPr lang="en-US" dirty="0" err="1" smtClean="0"/>
              <a:t>CPVA.</a:t>
            </a:r>
            <a:r>
              <a:rPr lang="en-US" strike="sngStrike" dirty="0" err="1" smtClean="0"/>
              <a:t>yang</a:t>
            </a:r>
            <a:endParaRPr lang="en-US" strike="sngStrike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750423" y="1939554"/>
            <a:ext cx="1879041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2010, 2023</a:t>
            </a:r>
          </a:p>
          <a:p>
            <a:r>
              <a:rPr lang="en-US" sz="8800" dirty="0" smtClean="0"/>
              <a:t>13Y</a:t>
            </a:r>
            <a:endParaRPr lang="en-US" sz="8800" dirty="0"/>
          </a:p>
        </p:txBody>
      </p:sp>
      <p:sp>
        <p:nvSpPr>
          <p:cNvPr id="20" name="Rectangle 19"/>
          <p:cNvSpPr/>
          <p:nvPr/>
        </p:nvSpPr>
        <p:spPr>
          <a:xfrm>
            <a:off x="927463" y="3843885"/>
            <a:ext cx="1476103" cy="62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66651" y="4663440"/>
            <a:ext cx="1502229" cy="15513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04727" y="5000787"/>
            <a:ext cx="1022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Radio:</a:t>
            </a:r>
          </a:p>
          <a:p>
            <a:r>
              <a:rPr lang="en-US" strike="sngStrike" dirty="0" err="1" smtClean="0"/>
              <a:t>extoriion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1449977" y="5874296"/>
            <a:ext cx="30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Roth.ibmd.miler.visa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exotiorn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665514" y="4794067"/>
            <a:ext cx="199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9331236" y="1551354"/>
            <a:ext cx="3535680" cy="2541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trike="sngStrike" dirty="0" smtClean="0"/>
              <a:t>24 </a:t>
            </a:r>
            <a:r>
              <a:rPr lang="en-US" sz="4400" strike="sngStrike" dirty="0" err="1" smtClean="0"/>
              <a:t>soa</a:t>
            </a:r>
            <a:endParaRPr lang="en-US" sz="4400" strike="sngStrike" dirty="0"/>
          </a:p>
        </p:txBody>
      </p:sp>
      <p:sp>
        <p:nvSpPr>
          <p:cNvPr id="27" name="Oval 26"/>
          <p:cNvSpPr/>
          <p:nvPr/>
        </p:nvSpPr>
        <p:spPr>
          <a:xfrm>
            <a:off x="10709858" y="3200400"/>
            <a:ext cx="929641" cy="80743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595989" y="3200400"/>
            <a:ext cx="938514" cy="955431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68880" y="4993696"/>
            <a:ext cx="91631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ATOMICCLOCK(PUBLIC)</a:t>
            </a:r>
          </a:p>
          <a:p>
            <a:r>
              <a:rPr lang="en-US" sz="800" dirty="0"/>
              <a:t>	</a:t>
            </a:r>
            <a:r>
              <a:rPr lang="en-US" sz="800" dirty="0" err="1" smtClean="0"/>
              <a:t>phil</a:t>
            </a:r>
            <a:r>
              <a:rPr lang="en-US" sz="800" dirty="0" smtClean="0"/>
              <a:t>(</a:t>
            </a:r>
            <a:r>
              <a:rPr lang="en-US" sz="800" dirty="0" err="1" smtClean="0"/>
              <a:t>kim</a:t>
            </a:r>
            <a:r>
              <a:rPr lang="en-US" sz="800" dirty="0" smtClean="0"/>
              <a:t>).</a:t>
            </a:r>
            <a:r>
              <a:rPr lang="en-US" sz="800" dirty="0" err="1" smtClean="0"/>
              <a:t>nonPoceliConteItem</a:t>
            </a:r>
            <a:endParaRPr lang="en-US" sz="800" dirty="0"/>
          </a:p>
        </p:txBody>
      </p:sp>
      <p:sp>
        <p:nvSpPr>
          <p:cNvPr id="31" name="Rectangle 30"/>
          <p:cNvSpPr/>
          <p:nvPr/>
        </p:nvSpPr>
        <p:spPr>
          <a:xfrm>
            <a:off x="6141605" y="5747016"/>
            <a:ext cx="1476103" cy="62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115479" y="6214795"/>
            <a:ext cx="1502229" cy="628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64024" y="649633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4347639" y="2632445"/>
            <a:ext cx="3535680" cy="2541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HOMCE:JEUSE </a:t>
            </a:r>
            <a:r>
              <a:rPr lang="en-US" sz="900" strike="sngStrike" dirty="0" err="1" smtClean="0"/>
              <a:t>ro</a:t>
            </a:r>
            <a:r>
              <a:rPr lang="en-US" sz="900" strike="sngStrike" dirty="0" smtClean="0"/>
              <a:t> PETER</a:t>
            </a:r>
            <a:endParaRPr lang="en-US" sz="900" strike="sngStrike" dirty="0"/>
          </a:p>
        </p:txBody>
      </p:sp>
      <p:sp>
        <p:nvSpPr>
          <p:cNvPr id="35" name="Oval 34"/>
          <p:cNvSpPr/>
          <p:nvPr/>
        </p:nvSpPr>
        <p:spPr>
          <a:xfrm>
            <a:off x="4352492" y="1399661"/>
            <a:ext cx="2987040" cy="195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26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9457509" y="1472703"/>
            <a:ext cx="2734491" cy="251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59" y="4629578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37498" y="5159320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4339" y="5505041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6203180" y="2769326"/>
            <a:ext cx="3591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CAR(carl-</a:t>
            </a:r>
            <a:r>
              <a:rPr lang="en-US" dirty="0" err="1" smtClean="0"/>
              <a:t>benz</a:t>
            </a:r>
            <a:r>
              <a:rPr lang="en-US" dirty="0" smtClean="0"/>
              <a:t>-</a:t>
            </a:r>
            <a:r>
              <a:rPr lang="en-US" dirty="0" err="1" smtClean="0"/>
              <a:t>str</a:t>
            </a:r>
            <a:r>
              <a:rPr lang="en-US" dirty="0" smtClean="0"/>
              <a:t>)</a:t>
            </a:r>
          </a:p>
          <a:p>
            <a:r>
              <a:rPr lang="en-US" dirty="0" smtClean="0"/>
              <a:t>41.He</a:t>
            </a:r>
            <a:r>
              <a:rPr lang="en-US" strike="sngStrike" dirty="0" smtClean="0"/>
              <a:t> will call </a:t>
            </a:r>
            <a:r>
              <a:rPr lang="en-US" strike="sngStrike" dirty="0" err="1" smtClean="0"/>
              <a:t>ricardo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 </a:t>
            </a:r>
            <a:r>
              <a:rPr lang="en-US" dirty="0" smtClean="0"/>
              <a:t>LOUSIANA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05" y="4239592"/>
            <a:ext cx="2602983" cy="7799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94423" y="4454434"/>
            <a:ext cx="49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</a:t>
            </a:r>
            <a:endParaRPr lang="en-US" strike="sngStrike" dirty="0"/>
          </a:p>
        </p:txBody>
      </p:sp>
      <p:sp>
        <p:nvSpPr>
          <p:cNvPr id="45" name="Rectangle 44"/>
          <p:cNvSpPr/>
          <p:nvPr/>
        </p:nvSpPr>
        <p:spPr>
          <a:xfrm>
            <a:off x="1517910" y="3134131"/>
            <a:ext cx="1476103" cy="28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517910" y="3515356"/>
            <a:ext cx="1502229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757602" y="3644701"/>
            <a:ext cx="11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strike="sngStrike" dirty="0" err="1" smtClean="0"/>
              <a:t>extoriion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1517910" y="4420378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609826" y="3989492"/>
            <a:ext cx="18085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 smtClean="0"/>
              <a:t>Roth.ibmd.miler.visa</a:t>
            </a:r>
            <a:r>
              <a:rPr lang="en-US" sz="1000" strike="sngStrike" dirty="0" smtClean="0"/>
              <a:t>.(</a:t>
            </a:r>
            <a:r>
              <a:rPr lang="en-US" sz="1000" strike="sngStrike" dirty="0" err="1" smtClean="0"/>
              <a:t>exotiorn</a:t>
            </a:r>
            <a:r>
              <a:rPr lang="en-US" sz="1000" strike="sngStrike" dirty="0" smtClean="0"/>
              <a:t>)</a:t>
            </a:r>
          </a:p>
          <a:p>
            <a:r>
              <a:rPr lang="en-US" sz="1000" strike="sngStrike" dirty="0" err="1" smtClean="0"/>
              <a:t>Roth.ibmd.miler.visa</a:t>
            </a:r>
            <a:r>
              <a:rPr lang="en-US" sz="1000" strike="sngStrike" dirty="0" smtClean="0"/>
              <a:t>.(</a:t>
            </a:r>
            <a:r>
              <a:rPr lang="en-US" sz="1000" strike="sngStrike" dirty="0" err="1" smtClean="0"/>
              <a:t>exotiorn</a:t>
            </a:r>
            <a:r>
              <a:rPr lang="en-US" sz="1000" strike="sngStrike" dirty="0" smtClean="0"/>
              <a:t>)</a:t>
            </a:r>
          </a:p>
          <a:p>
            <a:endParaRPr lang="en-US" sz="1000" strike="sngStrike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892731" y="3092491"/>
            <a:ext cx="3997235" cy="1327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88249" y="1383623"/>
            <a:ext cx="84397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My </a:t>
            </a:r>
            <a:r>
              <a:rPr lang="en-US" sz="9600" strike="sngStrike" dirty="0" err="1" smtClean="0"/>
              <a:t>things..NOW</a:t>
            </a:r>
            <a:endParaRPr lang="en-US" sz="9600" strike="sngStrike" dirty="0" smtClean="0"/>
          </a:p>
          <a:p>
            <a:endParaRPr lang="en-US" sz="9600" dirty="0"/>
          </a:p>
        </p:txBody>
      </p:sp>
      <p:sp>
        <p:nvSpPr>
          <p:cNvPr id="42" name="Cube 41"/>
          <p:cNvSpPr/>
          <p:nvPr/>
        </p:nvSpPr>
        <p:spPr>
          <a:xfrm>
            <a:off x="9794996" y="1740153"/>
            <a:ext cx="1963783" cy="20162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BIG DISSIONS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1640873" y="2572683"/>
            <a:ext cx="339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nonPolicQOS.nonPolciStatuLogical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5" y="4704941"/>
            <a:ext cx="2857500" cy="160020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1609826" y="6021853"/>
            <a:ext cx="120424" cy="8361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45507" y="6237150"/>
            <a:ext cx="6029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MYERS </a:t>
            </a:r>
            <a:r>
              <a:rPr lang="en-US" strike="sngStrike" dirty="0" smtClean="0"/>
              <a:t>VASETOMY ATOMCLCOI(</a:t>
            </a:r>
            <a:r>
              <a:rPr lang="en-US" strike="sngStrike" dirty="0" err="1" smtClean="0"/>
              <a:t>hahtn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parment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vastomy</a:t>
            </a:r>
            <a:endParaRPr lang="en-US" strike="sngStrike" dirty="0" smtClean="0"/>
          </a:p>
          <a:p>
            <a:r>
              <a:rPr lang="en-US" strike="sngStrike" dirty="0" smtClean="0"/>
              <a:t>SQ.GOD.JOSPHE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3709851" y="6662057"/>
            <a:ext cx="610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Wyaldn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Gagnayg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Bilbarod</a:t>
            </a:r>
            <a:r>
              <a:rPr lang="en-US" strike="sngStrike" dirty="0" smtClean="0"/>
              <a:t> Al </a:t>
            </a:r>
            <a:r>
              <a:rPr lang="en-US" strike="sngStrike" dirty="0" err="1" smtClean="0"/>
              <a:t>Kadia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marriage.DTCC</a:t>
            </a:r>
            <a:r>
              <a:rPr lang="en-US" strike="sngStrike" dirty="0" smtClean="0"/>
              <a:t> .AVAILITY</a:t>
            </a:r>
            <a:endParaRPr lang="en-US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1188720" y="589134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Sexton</a:t>
            </a:r>
            <a:endParaRPr lang="en-US" sz="800" strike="sngStrike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1730250" y="5775633"/>
            <a:ext cx="596482" cy="2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9194899" y="4201389"/>
            <a:ext cx="2734491" cy="251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9532386" y="4468839"/>
            <a:ext cx="1963783" cy="20162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BIG DISSIONS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4343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68" y="1380783"/>
            <a:ext cx="4751229" cy="23972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03197" y="1417931"/>
            <a:ext cx="700216" cy="52300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30254" y="4397113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>
            <a:endCxn id="17" idx="3"/>
          </p:cNvCxnSpPr>
          <p:nvPr/>
        </p:nvCxnSpPr>
        <p:spPr>
          <a:xfrm>
            <a:off x="105670" y="4749294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454098" y="4902960"/>
            <a:ext cx="665797" cy="2397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soul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956" y="3592564"/>
            <a:ext cx="1001566" cy="75718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213" y="4026800"/>
            <a:ext cx="383181" cy="38318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898951" y="645989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41.§Beleidutn(</a:t>
            </a:r>
            <a:r>
              <a:rPr lang="en-US" sz="800" strike="sngStrike" dirty="0" smtClean="0"/>
              <a:t>fag).bade word</a:t>
            </a:r>
            <a:r>
              <a:rPr lang="en-US" strike="sngStrike" dirty="0" smtClean="0"/>
              <a:t>s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7373799" y="3935290"/>
            <a:ext cx="914400" cy="4746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771017" y="3461657"/>
            <a:ext cx="2103120" cy="705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75" y="1701200"/>
            <a:ext cx="5167844" cy="271742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7373799" y="3108960"/>
            <a:ext cx="914400" cy="66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5199" y="3672134"/>
            <a:ext cx="3862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Gary </a:t>
            </a:r>
            <a:r>
              <a:rPr lang="en-US" strike="sngStrike" dirty="0" err="1" smtClean="0"/>
              <a:t>cupreoin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electir</a:t>
            </a:r>
            <a:endParaRPr lang="en-US" strike="sngStrike" dirty="0" smtClean="0"/>
          </a:p>
          <a:p>
            <a:r>
              <a:rPr lang="en-US" dirty="0" smtClean="0"/>
              <a:t>HOMCE:LUX:ELECTIB:JBNJAMIN:GREEN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61165" y="1395619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41.MILITARY BARACK.KOMANDOSKISKI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998770" y="1340896"/>
            <a:ext cx="145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QEEN.ATF.</a:t>
            </a:r>
            <a:r>
              <a:rPr lang="en-US" strike="sngStrike" dirty="0" err="1" smtClean="0"/>
              <a:t>tim</a:t>
            </a:r>
            <a:endParaRPr lang="en-US" strike="sngStrike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834501" y="1525562"/>
            <a:ext cx="4383080" cy="7473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288669" y="2233128"/>
            <a:ext cx="5738913" cy="6029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3288669" y="4749294"/>
            <a:ext cx="1191891" cy="52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941333" y="4871261"/>
            <a:ext cx="3593170" cy="1225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CHANGE</a:t>
            </a:r>
          </a:p>
          <a:p>
            <a:pPr algn="ctr"/>
            <a:r>
              <a:rPr lang="en-US" sz="800" strike="sngStrike" dirty="0" smtClean="0"/>
              <a:t>(free/pizza/craigslist/</a:t>
            </a:r>
            <a:r>
              <a:rPr lang="en-US" sz="800" strike="sngStrike" dirty="0" err="1" smtClean="0"/>
              <a:t>umployed</a:t>
            </a:r>
            <a:r>
              <a:rPr lang="en-US" dirty="0"/>
              <a:t>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88199" y="5577840"/>
            <a:ext cx="127150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(No middle name)</a:t>
            </a:r>
          </a:p>
          <a:p>
            <a:r>
              <a:rPr lang="en-US" sz="900" dirty="0" smtClean="0"/>
              <a:t>41</a:t>
            </a:r>
            <a:r>
              <a:rPr lang="en-US" sz="900" strike="sngStrike" dirty="0" smtClean="0"/>
              <a:t>.Ibm.quatum.soa</a:t>
            </a:r>
            <a:endParaRPr lang="en-US" sz="9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3288669" y="5577840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?</a:t>
            </a:r>
            <a:endParaRPr lang="en-US" sz="8000" dirty="0"/>
          </a:p>
        </p:txBody>
      </p:sp>
      <p:sp>
        <p:nvSpPr>
          <p:cNvPr id="65" name="Rectangle 64"/>
          <p:cNvSpPr/>
          <p:nvPr/>
        </p:nvSpPr>
        <p:spPr>
          <a:xfrm>
            <a:off x="5460274" y="5368834"/>
            <a:ext cx="910645" cy="3788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karl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4966019" y="5951106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Cicso:scion:</a:t>
            </a:r>
            <a:r>
              <a:rPr lang="en-US" dirty="0" err="1" smtClean="0"/>
              <a:t>HOMCEI:IS-A-BELL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904648" y="5953261"/>
            <a:ext cx="2994303" cy="378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karl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3853543" y="5486400"/>
            <a:ext cx="2195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	</a:t>
            </a:r>
            <a:r>
              <a:rPr lang="en-US" dirty="0" err="1" smtClean="0"/>
              <a:t>offsit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41.Onsite</a:t>
            </a:r>
            <a:r>
              <a:rPr lang="en-US" strike="sngStrike" dirty="0" smtClean="0"/>
              <a:t>:food truck</a:t>
            </a:r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3269" y="6142672"/>
            <a:ext cx="1407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Death rate at Santa R</a:t>
            </a:r>
          </a:p>
          <a:p>
            <a:r>
              <a:rPr lang="en-US" sz="800" strike="sngStrike" dirty="0" err="1" smtClean="0"/>
              <a:t>ita</a:t>
            </a:r>
            <a:r>
              <a:rPr lang="en-US" sz="800" strike="sngStrike" dirty="0" smtClean="0"/>
              <a:t> exceeds nation's largest ja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-30254" y="5948065"/>
            <a:ext cx="290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187 </a:t>
            </a:r>
            <a:r>
              <a:rPr lang="en-US" dirty="0" err="1" smtClean="0"/>
              <a:t>nonPocleiTiemLineLiogal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0" y="5931783"/>
            <a:ext cx="3069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429691" y="55778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4825" y="553639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57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18011" y="2870647"/>
            <a:ext cx="4707685" cy="39873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309" y="4519749"/>
            <a:ext cx="1306462" cy="119400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669280" y="4310743"/>
            <a:ext cx="1959429" cy="1763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408023" y="4728754"/>
            <a:ext cx="2390503" cy="1828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87309" y="4310743"/>
            <a:ext cx="264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41.IPX.</a:t>
            </a:r>
            <a:r>
              <a:rPr lang="en-US" strike="sngStrike" dirty="0" smtClean="0"/>
              <a:t>Horus dick. </a:t>
            </a:r>
            <a:r>
              <a:rPr lang="en-US" strike="sngStrike" dirty="0" err="1" smtClean="0"/>
              <a:t>Itaitine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87309" y="3422469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HOCMEI:NANA.ELEVTHE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famer looking </a:t>
            </a:r>
            <a:r>
              <a:rPr lang="en-US" strike="sngStrike" dirty="0" err="1" smtClean="0"/>
              <a:t>fo</a:t>
            </a:r>
            <a:r>
              <a:rPr lang="en-US" strike="sngStrike" dirty="0" smtClean="0"/>
              <a:t> women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8172293" y="2265752"/>
            <a:ext cx="2160427" cy="12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41.2013</a:t>
            </a:r>
          </a:p>
          <a:p>
            <a:pPr algn="ctr"/>
            <a:r>
              <a:rPr lang="en-US" dirty="0" smtClean="0"/>
              <a:t>PENTAGON(</a:t>
            </a:r>
            <a:r>
              <a:rPr lang="en-US" strike="sngStrike" dirty="0" err="1" smtClean="0"/>
              <a:t>deeree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2" name="Oval 21"/>
          <p:cNvSpPr/>
          <p:nvPr/>
        </p:nvSpPr>
        <p:spPr>
          <a:xfrm>
            <a:off x="1175657" y="1836925"/>
            <a:ext cx="402092" cy="277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90871" y="2037834"/>
            <a:ext cx="434122" cy="37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9499" y="3422469"/>
            <a:ext cx="1495070" cy="1387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75689" y="2870647"/>
            <a:ext cx="1005840" cy="752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577749" y="3267605"/>
            <a:ext cx="1495070" cy="1387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523939" y="2715783"/>
            <a:ext cx="1005840" cy="752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Edgar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90871" y="1463040"/>
            <a:ext cx="6479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CHEICK PIONTCHARLIE( </a:t>
            </a:r>
            <a:r>
              <a:rPr lang="en-US" strike="sngStrike" dirty="0" err="1" smtClean="0"/>
              <a:t>riarceo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stephe</a:t>
            </a:r>
            <a:r>
              <a:rPr lang="en-US" strike="sngStrike" dirty="0" smtClean="0"/>
              <a:t>, </a:t>
            </a:r>
            <a:r>
              <a:rPr lang="en-US" dirty="0" smtClean="0"/>
              <a:t>FDERAL VIE PROE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gotehe</a:t>
            </a:r>
            <a:r>
              <a:rPr lang="en-US" strike="sngStrike" dirty="0" smtClean="0"/>
              <a:t>)</a:t>
            </a:r>
            <a:r>
              <a:rPr lang="en-US" dirty="0" smtClean="0"/>
              <a:t>)</a:t>
            </a:r>
          </a:p>
          <a:p>
            <a:r>
              <a:rPr lang="en-US" dirty="0" smtClean="0"/>
              <a:t>JFK(</a:t>
            </a:r>
            <a:r>
              <a:rPr lang="en-US" dirty="0" err="1" smtClean="0"/>
              <a:t>Econmic</a:t>
            </a:r>
            <a:r>
              <a:rPr lang="en-US" dirty="0" smtClean="0"/>
              <a:t> High School, </a:t>
            </a:r>
            <a:r>
              <a:rPr lang="en-US" dirty="0" err="1" smtClean="0"/>
              <a:t>Wirsfhaft</a:t>
            </a:r>
            <a:r>
              <a:rPr lang="en-US" dirty="0" smtClean="0"/>
              <a:t> </a:t>
            </a:r>
            <a:r>
              <a:rPr lang="en-US" dirty="0" err="1" smtClean="0"/>
              <a:t>Gyamsim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88127" y="1353408"/>
            <a:ext cx="1425244" cy="83873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Deutsch</a:t>
            </a:r>
            <a:r>
              <a:rPr lang="en-US" dirty="0" smtClean="0">
                <a:solidFill>
                  <a:schemeClr val="tx1"/>
                </a:solidFill>
              </a:rPr>
              <a:t> 41.</a:t>
            </a:r>
            <a:r>
              <a:rPr lang="en-US" strike="sngStrike" dirty="0" smtClean="0">
                <a:solidFill>
                  <a:schemeClr val="tx1"/>
                </a:solidFill>
              </a:rPr>
              <a:t>Literature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31410" y="5332685"/>
            <a:ext cx="1495070" cy="1387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577600" y="4780863"/>
            <a:ext cx="1005840" cy="752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1D8723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61703" y="2409846"/>
            <a:ext cx="2851530" cy="250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854235" y="2661193"/>
            <a:ext cx="2271461" cy="206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99426" y="2396137"/>
            <a:ext cx="648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Russian HOCM:AUSLADER: 88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strike="sngStrike" dirty="0" smtClean="0"/>
              <a:t>Lake </a:t>
            </a:r>
            <a:r>
              <a:rPr lang="en-US" strike="sngStrike" dirty="0" err="1" smtClean="0"/>
              <a:t>Tahooe</a:t>
            </a:r>
            <a:r>
              <a:rPr lang="en-US" strike="sngStrike" dirty="0" smtClean="0"/>
              <a:t> wallet 2, dieter </a:t>
            </a:r>
            <a:r>
              <a:rPr lang="en-US" strike="sngStrike" dirty="0" err="1" smtClean="0"/>
              <a:t>bohlen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5125696" y="2870647"/>
            <a:ext cx="1638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Yankee[1]</a:t>
            </a:r>
          </a:p>
          <a:p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person </a:t>
            </a:r>
            <a:r>
              <a:rPr lang="en-US" sz="800" strike="sngStrike" dirty="0" err="1" smtClean="0"/>
              <a:t>bohle</a:t>
            </a:r>
            <a:r>
              <a:rPr lang="en-US" sz="800" strike="sngStrike" dirty="0" smtClean="0"/>
              <a:t>, wallet </a:t>
            </a:r>
            <a:r>
              <a:rPr lang="en-US" sz="800" strike="sngStrike" dirty="0" err="1" smtClean="0"/>
              <a:t>harld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2" name="Oval 61"/>
          <p:cNvSpPr/>
          <p:nvPr/>
        </p:nvSpPr>
        <p:spPr>
          <a:xfrm>
            <a:off x="10203513" y="4110201"/>
            <a:ext cx="1495070" cy="1387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angelo2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0149703" y="3558379"/>
            <a:ext cx="1005840" cy="752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Girovann2</a:t>
            </a:r>
            <a:r>
              <a:rPr lang="en-US" dirty="0" smtClean="0"/>
              <a:t>,</a:t>
            </a:r>
          </a:p>
          <a:p>
            <a:pPr algn="ctr"/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0149703" y="4654909"/>
            <a:ext cx="1201920" cy="3873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816046" y="2870647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Studied:3.0</a:t>
            </a:r>
          </a:p>
          <a:p>
            <a:r>
              <a:rPr lang="en-US" dirty="0" smtClean="0"/>
              <a:t>1D8723:3.25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0920549" y="2661193"/>
            <a:ext cx="1123405" cy="1407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13" y="4315610"/>
            <a:ext cx="4470065" cy="229351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7141593" y="3995793"/>
            <a:ext cx="4902361" cy="28622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73" y="4590207"/>
            <a:ext cx="1744319" cy="174431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781675" y="4506214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WWI.KING.</a:t>
            </a:r>
            <a:r>
              <a:rPr lang="en-US" strike="sngStrike" dirty="0" err="1" smtClean="0"/>
              <a:t>horsdick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0203513" y="4848586"/>
            <a:ext cx="952030" cy="63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204857" y="6165669"/>
            <a:ext cx="4950686" cy="443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096000" y="6487096"/>
            <a:ext cx="329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hegaer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jeuse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druck</a:t>
            </a:r>
            <a:r>
              <a:rPr lang="en-US" strike="sngStrike" dirty="0" smtClean="0"/>
              <a:t> ok)</a:t>
            </a:r>
            <a:endParaRPr lang="en-US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4464461" y="5745233"/>
            <a:ext cx="302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GRENSPAN(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boxking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6583680" y="4654909"/>
            <a:ext cx="2320312" cy="1510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307106" y="6584285"/>
            <a:ext cx="24913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https://fi.linkedin.com/in/hendrik-lindenblatt-1ba2998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58304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65" y="3631475"/>
            <a:ext cx="4712991" cy="2179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19" y="3746935"/>
            <a:ext cx="995401" cy="75233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517215" y="3166861"/>
            <a:ext cx="1405610" cy="1332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78710" y="1990498"/>
            <a:ext cx="7340115" cy="1402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47" y="4721354"/>
            <a:ext cx="916543" cy="596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673042" y="4474061"/>
            <a:ext cx="1405610" cy="13324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0" y="4347776"/>
            <a:ext cx="2768600" cy="1701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301439" y="4877518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48280" y="5223239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6252661" y="560954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Sexton</a:t>
            </a:r>
            <a:endParaRPr lang="en-US" sz="800" strike="sngStrike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794191" y="5493831"/>
            <a:ext cx="596482" cy="2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28309" y="1580606"/>
            <a:ext cx="340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CHECKPIN CHALIER(</a:t>
            </a:r>
            <a:r>
              <a:rPr lang="en-US" strike="sngStrike" dirty="0" err="1" smtClean="0"/>
              <a:t>person,</a:t>
            </a:r>
            <a:r>
              <a:rPr lang="en-US" dirty="0" err="1" smtClean="0"/>
              <a:t>CHAIR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197634" y="1580606"/>
            <a:ext cx="637120" cy="50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26971" y="1580606"/>
            <a:ext cx="3500846" cy="239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99463" y="2493449"/>
            <a:ext cx="190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NAVY.</a:t>
            </a:r>
            <a:r>
              <a:rPr lang="en-US" sz="800" strike="sngStrike" dirty="0" err="1" smtClean="0"/>
              <a:t>tattoo.broken</a:t>
            </a:r>
            <a:r>
              <a:rPr lang="en-US" sz="800" strike="sngStrike" dirty="0" smtClean="0"/>
              <a:t> penis</a:t>
            </a:r>
            <a:endParaRPr lang="en-US" sz="800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5708469" y="2923541"/>
            <a:ext cx="1085722" cy="5101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buck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7283594" y="2912116"/>
            <a:ext cx="33223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IMPORT</a:t>
            </a:r>
          </a:p>
          <a:p>
            <a:r>
              <a:rPr lang="en-US" sz="800" b="1" strike="sngStrike" dirty="0" smtClean="0"/>
              <a:t>(mafia</a:t>
            </a:r>
            <a:endParaRPr lang="en-US" sz="800" b="1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4176215" y="3393132"/>
            <a:ext cx="5145206" cy="277565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567690" y="3883083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Rat pack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9850749" y="1978921"/>
            <a:ext cx="17395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VIGINIA: </a:t>
            </a:r>
            <a:r>
              <a:rPr lang="en-US" sz="1100" strike="sngStrike" dirty="0" smtClean="0"/>
              <a:t>I will </a:t>
            </a:r>
            <a:r>
              <a:rPr lang="en-US" sz="1100" strike="sngStrike" dirty="0" err="1" smtClean="0"/>
              <a:t>testafy</a:t>
            </a:r>
            <a:endParaRPr lang="en-US" sz="1100" strike="sngStrike" dirty="0" smtClean="0"/>
          </a:p>
          <a:p>
            <a:r>
              <a:rPr lang="en-US" sz="1100" strike="sngStrike" dirty="0" smtClean="0"/>
              <a:t>Again Visa </a:t>
            </a:r>
            <a:r>
              <a:rPr lang="en-US" sz="1100" strike="sngStrike" dirty="0" err="1" smtClean="0"/>
              <a:t>corproaiont</a:t>
            </a:r>
            <a:endParaRPr lang="en-US" sz="1100" strike="sngStrike" dirty="0" smtClean="0"/>
          </a:p>
          <a:p>
            <a:r>
              <a:rPr lang="en-US" sz="1100" strike="sngStrike" dirty="0" smtClean="0"/>
              <a:t>I have been </a:t>
            </a:r>
            <a:r>
              <a:rPr lang="en-US" sz="1100" strike="sngStrike" dirty="0" err="1" smtClean="0"/>
              <a:t>assuatled</a:t>
            </a:r>
            <a:r>
              <a:rPr lang="en-US" sz="1100" strike="sngStrike" dirty="0" smtClean="0"/>
              <a:t> </a:t>
            </a:r>
          </a:p>
          <a:p>
            <a:r>
              <a:rPr lang="en-US" sz="1100" strike="sngStrike" dirty="0" smtClean="0"/>
              <a:t>By </a:t>
            </a:r>
            <a:r>
              <a:rPr lang="en-US" sz="1100" strike="sngStrike" dirty="0" err="1" smtClean="0"/>
              <a:t>dr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dier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zecher</a:t>
            </a:r>
            <a:r>
              <a:rPr lang="en-US" sz="1100" strike="sngStrike" dirty="0" smtClean="0"/>
              <a:t> of the </a:t>
            </a:r>
          </a:p>
          <a:p>
            <a:r>
              <a:rPr lang="en-US" sz="1100" strike="sngStrike" dirty="0" err="1" smtClean="0"/>
              <a:t>Tui</a:t>
            </a:r>
            <a:r>
              <a:rPr lang="en-US" sz="1100" strike="sngStrike" dirty="0" smtClean="0"/>
              <a:t> ag now, then </a:t>
            </a:r>
            <a:r>
              <a:rPr lang="en-US" sz="1100" strike="sngStrike" dirty="0" err="1" smtClean="0"/>
              <a:t>damier</a:t>
            </a:r>
            <a:r>
              <a:rPr lang="en-US" sz="1100" strike="sngStrike" dirty="0" smtClean="0"/>
              <a:t> ag</a:t>
            </a:r>
            <a:endParaRPr lang="en-US" sz="11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8559579" y="1500547"/>
            <a:ext cx="303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VIGININ SWORN( VOLUME 52)</a:t>
            </a:r>
          </a:p>
          <a:p>
            <a:r>
              <a:rPr lang="en-US" strike="sngStrike" dirty="0" smtClean="0"/>
              <a:t>BEST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8501532" y="1238128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FEDRL VICE PRISENT  GMERANY(CHANIA(</a:t>
            </a:r>
          </a:p>
          <a:p>
            <a:r>
              <a:rPr lang="en-US" sz="1000" dirty="0" smtClean="0"/>
              <a:t>NAME CHANGE(</a:t>
            </a:r>
            <a:r>
              <a:rPr lang="en-US" sz="1000" strike="sngStrike" dirty="0" smtClean="0"/>
              <a:t>Free pizza0</a:t>
            </a:r>
            <a:endParaRPr lang="en-US" sz="10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10348280" y="1334438"/>
            <a:ext cx="1854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Kahn,kscmafia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388326" y="1763197"/>
            <a:ext cx="220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strike="sngStrike" dirty="0" smtClean="0"/>
              <a:t>Matt I am made</a:t>
            </a:r>
          </a:p>
          <a:p>
            <a:r>
              <a:rPr lang="en-US" dirty="0" smtClean="0"/>
              <a:t>BIG DESSIONS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651379" y="2306472"/>
            <a:ext cx="6564573" cy="271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62054" y="2559648"/>
            <a:ext cx="11168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Not jiffy</a:t>
            </a:r>
          </a:p>
          <a:p>
            <a:r>
              <a:rPr lang="en-US" dirty="0" err="1" smtClean="0"/>
              <a:t>CPVA.</a:t>
            </a:r>
            <a:r>
              <a:rPr lang="en-US" strike="sngStrike" dirty="0" err="1" smtClean="0"/>
              <a:t>eval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248098" y="3833587"/>
            <a:ext cx="410099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§000.tw.png/§</a:t>
            </a:r>
            <a:r>
              <a:rPr lang="en-US" dirty="0" err="1" smtClean="0"/>
              <a:t>bystand</a:t>
            </a:r>
            <a:endParaRPr lang="en-US" dirty="0" smtClean="0"/>
          </a:p>
          <a:p>
            <a:r>
              <a:rPr lang="en-US" sz="800" strike="sngStrike" dirty="0" err="1" smtClean="0"/>
              <a:t>Westing</a:t>
            </a:r>
            <a:r>
              <a:rPr lang="en-US" sz="800" strike="sngStrike" dirty="0" smtClean="0"/>
              <a:t>/w PUAL</a:t>
            </a:r>
          </a:p>
          <a:p>
            <a:r>
              <a:rPr lang="en-US" dirty="0" err="1" smtClean="0"/>
              <a:t>nonPoclierTRX.FBI:WHIT</a:t>
            </a:r>
            <a:r>
              <a:rPr lang="en-US" dirty="0" smtClean="0"/>
              <a:t> </a:t>
            </a:r>
            <a:r>
              <a:rPr lang="en-US" dirty="0" err="1" smtClean="0"/>
              <a:t>COALR.Las</a:t>
            </a:r>
            <a:r>
              <a:rPr lang="en-US" dirty="0" smtClean="0"/>
              <a:t> Vegas</a:t>
            </a:r>
          </a:p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982" y="5577144"/>
            <a:ext cx="2873010" cy="90281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9889" y="5176572"/>
            <a:ext cx="282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Rat pack </a:t>
            </a:r>
            <a:r>
              <a:rPr lang="en-US" dirty="0" err="1" smtClean="0"/>
              <a:t>nonPiceDoucmetnLoical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03214" y="4866298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 1997 </a:t>
            </a:r>
            <a:r>
              <a:rPr lang="en-US" sz="800" strike="sngStrike" dirty="0" smtClean="0"/>
              <a:t>Ricardo/</a:t>
            </a:r>
            <a:r>
              <a:rPr lang="en-US" sz="800" strike="sngStrike" dirty="0" err="1" smtClean="0"/>
              <a:t>angelo</a:t>
            </a:r>
            <a:r>
              <a:rPr lang="en-US" sz="800" strike="sngStrike" dirty="0" smtClean="0"/>
              <a:t>[2],</a:t>
            </a:r>
          </a:p>
          <a:p>
            <a:r>
              <a:rPr lang="en-US" sz="800" strike="sngStrike" dirty="0" smtClean="0"/>
              <a:t>2pac </a:t>
            </a:r>
            <a:r>
              <a:rPr lang="en-US" sz="800" strike="sngStrike" dirty="0" err="1" smtClean="0"/>
              <a:t>tuerkin</a:t>
            </a:r>
            <a:r>
              <a:rPr lang="en-US" sz="800" strike="sngStrike" dirty="0" smtClean="0"/>
              <a:t>, gut </a:t>
            </a:r>
            <a:r>
              <a:rPr lang="en-US" sz="800" strike="sngStrike" dirty="0" err="1" smtClean="0"/>
              <a:t>glauberiger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meshce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tran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trusking</a:t>
            </a:r>
            <a:r>
              <a:rPr lang="en-US" sz="800" strike="sngStrike" dirty="0" smtClean="0"/>
              <a:t> person</a:t>
            </a:r>
          </a:p>
          <a:p>
            <a:r>
              <a:rPr lang="en-US" sz="800" strike="sngStrike" dirty="0" smtClean="0"/>
              <a:t>Laugh BWL/</a:t>
            </a:r>
            <a:r>
              <a:rPr lang="en-US" sz="800" strike="sngStrike" dirty="0" err="1" smtClean="0"/>
              <a:t>Econocme</a:t>
            </a:r>
            <a:r>
              <a:rPr lang="en-US" sz="800" strike="sngStrike" dirty="0" smtClean="0"/>
              <a:t> teacher 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919112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49" y="1441629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19588" y="197137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6429" y="231709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381442" y="1903555"/>
            <a:ext cx="1476103" cy="28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81442" y="2284780"/>
            <a:ext cx="1502229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21134" y="2414125"/>
            <a:ext cx="11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strike="sngStrike" dirty="0" err="1" smtClean="0"/>
              <a:t>extoriion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381442" y="3189802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73358" y="2758916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 smtClean="0"/>
              <a:t>Roth.ibmd.miler.visa</a:t>
            </a:r>
            <a:r>
              <a:rPr lang="en-US" sz="1000" strike="sngStrike" dirty="0" smtClean="0"/>
              <a:t>.(</a:t>
            </a:r>
            <a:r>
              <a:rPr lang="en-US" sz="1000" strike="sngStrike" dirty="0" err="1" smtClean="0"/>
              <a:t>exotiorn</a:t>
            </a:r>
            <a:r>
              <a:rPr lang="en-US" sz="1000" strike="sngStrike" dirty="0" smtClean="0"/>
              <a:t>)</a:t>
            </a:r>
          </a:p>
          <a:p>
            <a:endParaRPr lang="en-US" sz="10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002" y="3775166"/>
            <a:ext cx="1306462" cy="119400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487783" y="3609816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097383" y="3532759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23797" y="3398808"/>
            <a:ext cx="796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(</a:t>
            </a:r>
            <a:r>
              <a:rPr lang="en-US" dirty="0" err="1" smtClean="0"/>
              <a:t>nonPioceDEA</a:t>
            </a:r>
            <a:r>
              <a:rPr lang="en-US" dirty="0" smtClean="0"/>
              <a:t>).</a:t>
            </a:r>
            <a:r>
              <a:rPr lang="en-US" strike="sngStrike" dirty="0" err="1" smtClean="0"/>
              <a:t>ghoceh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dj</a:t>
            </a:r>
            <a:r>
              <a:rPr lang="en-US" strike="sngStrike" dirty="0" smtClean="0"/>
              <a:t>).crack)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  <a:r>
              <a:rPr lang="en-US" dirty="0" smtClean="0"/>
              <a:t>HW5.PREA.ITALY.river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( ass)</a:t>
            </a:r>
            <a:r>
              <a:rPr lang="en-US" dirty="0" smtClean="0"/>
              <a:t> </a:t>
            </a:r>
            <a:r>
              <a:rPr lang="en-US" strike="sngStrike" dirty="0" err="1" smtClean="0"/>
              <a:t>fistehr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roth.ibmd.mier.apple.daiel.kot</a:t>
            </a:r>
            <a:endParaRPr lang="en-US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7963540" y="1703725"/>
            <a:ext cx="2476997" cy="26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nonPociCopnetenItem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963540" y="2084950"/>
            <a:ext cx="2476997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03232" y="2214295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HOMCID:NANA</a:t>
            </a:r>
            <a:endParaRPr lang="en-US" strike="sngStrike" dirty="0"/>
          </a:p>
        </p:txBody>
      </p:sp>
      <p:sp>
        <p:nvSpPr>
          <p:cNvPr id="37" name="Rectangle 36"/>
          <p:cNvSpPr/>
          <p:nvPr/>
        </p:nvSpPr>
        <p:spPr>
          <a:xfrm>
            <a:off x="7963540" y="2989972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47432" y="2578838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Elesabeht</a:t>
            </a:r>
            <a:r>
              <a:rPr lang="en-US" strike="sngStrike" dirty="0" smtClean="0"/>
              <a:t> just show up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7963540" y="4124437"/>
            <a:ext cx="2476997" cy="26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nonPoceliConetItem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963540" y="4505662"/>
            <a:ext cx="2476997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203232" y="4635007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HOMCID:NANA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7963540" y="5410684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347432" y="4999550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Elesabeht</a:t>
            </a:r>
            <a:r>
              <a:rPr lang="en-US" strike="sngStrike" dirty="0" smtClean="0"/>
              <a:t> just show up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7397087" y="49995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74257" y="25325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05600" y="1971371"/>
            <a:ext cx="1100919" cy="5611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</a:p>
          <a:p>
            <a:pPr algn="ctr"/>
            <a:r>
              <a:rPr lang="en-US" sz="800" strike="sngStrike" dirty="0" smtClean="0"/>
              <a:t>I fucked you mother, </a:t>
            </a:r>
            <a:r>
              <a:rPr lang="en-US" sz="800" strike="sngStrike" dirty="0" err="1" smtClean="0"/>
              <a:t>elebth</a:t>
            </a:r>
            <a:r>
              <a:rPr lang="en-US" sz="800" strike="sngStrike" dirty="0" smtClean="0"/>
              <a:t> single</a:t>
            </a:r>
            <a:endParaRPr lang="en-US" sz="800" strike="sngStrike" dirty="0"/>
          </a:p>
        </p:txBody>
      </p:sp>
      <p:sp>
        <p:nvSpPr>
          <p:cNvPr id="47" name="Rectangle 46"/>
          <p:cNvSpPr/>
          <p:nvPr/>
        </p:nvSpPr>
        <p:spPr>
          <a:xfrm>
            <a:off x="5082691" y="5314324"/>
            <a:ext cx="2476997" cy="26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nonPoceliConetItem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5082691" y="5695549"/>
            <a:ext cx="2476997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22383" y="5824894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HOMCID:NANA</a:t>
            </a:r>
            <a:endParaRPr lang="en-US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5082691" y="6600571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66583" y="6189437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Elesabeht</a:t>
            </a:r>
            <a:r>
              <a:rPr lang="en-US" strike="sngStrike" dirty="0" smtClean="0"/>
              <a:t> just show up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69281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442" y="1794086"/>
            <a:ext cx="1995856" cy="1024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49" y="1441629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19588" y="197137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6429" y="231709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381442" y="1903555"/>
            <a:ext cx="1476103" cy="28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81442" y="2284780"/>
            <a:ext cx="1502229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21134" y="2414125"/>
            <a:ext cx="11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strike="sngStrike" dirty="0" err="1" smtClean="0"/>
              <a:t>extoriion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381442" y="3189802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73358" y="2758916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 smtClean="0"/>
              <a:t>Roth.ibmd.miler.visa</a:t>
            </a:r>
            <a:r>
              <a:rPr lang="en-US" sz="1000" strike="sngStrike" dirty="0" smtClean="0"/>
              <a:t>.(</a:t>
            </a:r>
            <a:r>
              <a:rPr lang="en-US" sz="1000" strike="sngStrike" dirty="0" err="1" smtClean="0"/>
              <a:t>exotiorn</a:t>
            </a:r>
            <a:r>
              <a:rPr lang="en-US" sz="1000" strike="sngStrike" dirty="0" smtClean="0"/>
              <a:t>)</a:t>
            </a:r>
          </a:p>
          <a:p>
            <a:endParaRPr lang="en-US" sz="10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02" y="3775166"/>
            <a:ext cx="1306462" cy="119400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4097383" y="3532759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69" y="1753301"/>
            <a:ext cx="1031136" cy="1031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775" y="1853947"/>
            <a:ext cx="800543" cy="80054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104131" y="1732265"/>
            <a:ext cx="1642191" cy="1390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237653" y="1753301"/>
            <a:ext cx="1642191" cy="1390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202304" y="1441629"/>
            <a:ext cx="1407552" cy="170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92621" y="3374468"/>
            <a:ext cx="3432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Onsite: NAME CHANGE(free/pizza)</a:t>
            </a:r>
          </a:p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Andew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Ronto</a:t>
            </a:r>
            <a:r>
              <a:rPr lang="en-US" strike="sngStrike" dirty="0" smtClean="0"/>
              <a:t>)</a:t>
            </a:r>
          </a:p>
          <a:p>
            <a:r>
              <a:rPr lang="en-US" dirty="0" err="1" smtClean="0"/>
              <a:t>NAVY.MAHTEW.PARNET</a:t>
            </a:r>
            <a:r>
              <a:rPr lang="en-US" strike="sngStrike" dirty="0" err="1" smtClean="0"/>
              <a:t>.marx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3059637" y="3114900"/>
            <a:ext cx="729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nonPloliceAuschwith</a:t>
            </a:r>
            <a:r>
              <a:rPr lang="en-US" dirty="0" smtClean="0"/>
              <a:t>(</a:t>
            </a:r>
            <a:r>
              <a:rPr lang="en-US" strike="sngStrike" dirty="0" smtClean="0"/>
              <a:t>memory, </a:t>
            </a:r>
            <a:r>
              <a:rPr lang="en-US" strike="sngStrike" dirty="0" err="1" smtClean="0"/>
              <a:t>Alzheimer,boxing</a:t>
            </a:r>
            <a:r>
              <a:rPr lang="en-US" strike="sngStrike" dirty="0" smtClean="0"/>
              <a:t>(</a:t>
            </a:r>
            <a:r>
              <a:rPr lang="en-US" dirty="0" smtClean="0"/>
              <a:t>NAVY.000.nonPOlieChruc</a:t>
            </a:r>
            <a:r>
              <a:rPr lang="en-US" strike="sngStrike" dirty="0" smtClean="0"/>
              <a:t>h)</a:t>
            </a:r>
            <a:endParaRPr lang="en-US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536" y="5000468"/>
            <a:ext cx="1343048" cy="89536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3640183" y="3762216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033693" y="4527076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flipH="1">
            <a:off x="7156200" y="5341271"/>
            <a:ext cx="4887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MARY.PREA</a:t>
            </a:r>
            <a:r>
              <a:rPr lang="en-US" dirty="0" smtClean="0"/>
              <a:t>(</a:t>
            </a:r>
            <a:r>
              <a:rPr lang="en-US" sz="3200" strike="sngStrike" dirty="0" smtClean="0"/>
              <a:t>river </a:t>
            </a:r>
            <a:r>
              <a:rPr lang="en-US" sz="3200" strike="sngStrike" dirty="0" err="1" smtClean="0"/>
              <a:t>ass,Italy</a:t>
            </a:r>
            <a:r>
              <a:rPr lang="en-US" dirty="0" smtClean="0"/>
              <a:t>, </a:t>
            </a:r>
            <a:r>
              <a:rPr lang="en-US" dirty="0" err="1" smtClean="0"/>
              <a:t>eal</a:t>
            </a:r>
            <a:r>
              <a:rPr lang="en-US" dirty="0" smtClean="0"/>
              <a:t> </a:t>
            </a:r>
            <a:r>
              <a:rPr lang="en-US" dirty="0" err="1" smtClean="0"/>
              <a:t>fising</a:t>
            </a:r>
            <a:endParaRPr lang="en-US" dirty="0" smtClean="0"/>
          </a:p>
          <a:p>
            <a:r>
              <a:rPr lang="en-US" dirty="0" smtClean="0"/>
              <a:t>HOMCE:IS—A-BELL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076912" y="4729384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197467" y="3391612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08" y="4582373"/>
            <a:ext cx="1348740" cy="1371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33" y="4968490"/>
            <a:ext cx="1343048" cy="895365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2193900" y="4906882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522936" y="4789657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794755" y="4267719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am sitter he </a:t>
            </a:r>
            <a:r>
              <a:rPr lang="en-US" sz="800" strike="sngStrike" dirty="0" err="1" smtClean="0"/>
              <a:t>wi</a:t>
            </a:r>
            <a:r>
              <a:rPr lang="en-US" sz="800" strike="sngStrike" dirty="0" smtClean="0"/>
              <a:t> my </a:t>
            </a:r>
            <a:r>
              <a:rPr lang="en-US" sz="800" strike="sngStrike" dirty="0" err="1" smtClean="0"/>
              <a:t>hourse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dic</a:t>
            </a:r>
            <a:endParaRPr lang="en-US" sz="800" strike="sngStrike" dirty="0" smtClean="0"/>
          </a:p>
          <a:p>
            <a:r>
              <a:rPr lang="en-US" sz="800" strike="sngStrike" dirty="0" smtClean="0"/>
              <a:t>My face is demolished.</a:t>
            </a:r>
          </a:p>
          <a:p>
            <a:r>
              <a:rPr lang="en-US" sz="800" strike="sngStrike" dirty="0" smtClean="0"/>
              <a:t>I am on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, famer </a:t>
            </a:r>
            <a:r>
              <a:rPr lang="en-US" sz="800" strike="sngStrike" dirty="0" err="1" smtClean="0"/>
              <a:t>loking</a:t>
            </a:r>
            <a:r>
              <a:rPr lang="en-US" sz="800" strike="sngStrike" dirty="0" smtClean="0"/>
              <a:t> for women</a:t>
            </a:r>
            <a:endParaRPr lang="en-US" sz="8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3447772" y="1362933"/>
            <a:ext cx="349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Onsite: </a:t>
            </a:r>
            <a:r>
              <a:rPr lang="en-US" b="1" dirty="0" smtClean="0"/>
              <a:t>NAME CHANGE(</a:t>
            </a:r>
            <a:r>
              <a:rPr lang="en-US" b="1" strike="sngStrike" dirty="0" smtClean="0"/>
              <a:t>free/pizza)</a:t>
            </a:r>
            <a:endParaRPr lang="en-US" b="1" strike="sngStrike" dirty="0" smtClean="0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10685417" y="5747657"/>
            <a:ext cx="953589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632111" y="2317092"/>
            <a:ext cx="4514677" cy="169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9208924" y="1719754"/>
            <a:ext cx="1327083" cy="10480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65852" y="3479152"/>
            <a:ext cx="3520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nonPoceiIdnetyTheft</a:t>
            </a:r>
            <a:r>
              <a:rPr lang="en-US" dirty="0" smtClean="0"/>
              <a:t>,</a:t>
            </a:r>
          </a:p>
          <a:p>
            <a:r>
              <a:rPr lang="en-US" strike="sngStrike" dirty="0" err="1" smtClean="0"/>
              <a:t>Roth.bimd.mierl.apple.daniel.kot</a:t>
            </a:r>
            <a:endParaRPr lang="en-US" strike="sngStrike" dirty="0" smtClean="0"/>
          </a:p>
          <a:p>
            <a:r>
              <a:rPr lang="en-US" dirty="0" smtClean="0"/>
              <a:t>NAMCE CHANG</a:t>
            </a:r>
            <a:r>
              <a:rPr lang="en-US" strike="sngStrike" dirty="0" smtClean="0"/>
              <a:t>E(Apple(free/pizza))</a:t>
            </a:r>
          </a:p>
          <a:p>
            <a:r>
              <a:rPr lang="en-US" strike="sngStrike" dirty="0"/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02595" y="3669652"/>
            <a:ext cx="1346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41.Davidison.3way </a:t>
            </a:r>
            <a:r>
              <a:rPr lang="en-US" sz="800" strike="sngStrike" dirty="0" err="1" smtClean="0"/>
              <a:t>gastaion</a:t>
            </a:r>
            <a:endParaRPr lang="en-US" sz="800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82653" y="5797117"/>
            <a:ext cx="7488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Yang.</a:t>
            </a:r>
            <a:r>
              <a:rPr lang="en-US" dirty="0" smtClean="0"/>
              <a:t>CHINA.NAME CHANGE</a:t>
            </a:r>
          </a:p>
          <a:p>
            <a:r>
              <a:rPr lang="en-US" dirty="0" smtClean="0"/>
              <a:t>PENTAGON.MILITLIAY </a:t>
            </a:r>
            <a:r>
              <a:rPr lang="en-US" dirty="0" err="1" smtClean="0"/>
              <a:t>nonPieInterupgLgoicila</a:t>
            </a:r>
            <a:r>
              <a:rPr lang="en-US" dirty="0" smtClean="0"/>
              <a:t>(41.Moffet Field).NAME CHANGE</a:t>
            </a:r>
          </a:p>
          <a:p>
            <a:r>
              <a:rPr lang="en-US" strike="sngStrike" dirty="0" smtClean="0"/>
              <a:t>Did it </a:t>
            </a:r>
            <a:r>
              <a:rPr lang="en-US" strike="sngStrike" dirty="0" err="1" smtClean="0"/>
              <a:t>befoce</a:t>
            </a:r>
            <a:r>
              <a:rPr lang="en-US" strike="sngStrike" dirty="0" smtClean="0"/>
              <a:t>. I made you </a:t>
            </a:r>
            <a:r>
              <a:rPr lang="en-US" strike="sngStrike" dirty="0" err="1" smtClean="0"/>
              <a:t>cahge</a:t>
            </a:r>
            <a:r>
              <a:rPr lang="en-US" strike="sngStrike" dirty="0" smtClean="0"/>
              <a:t> it back.</a:t>
            </a:r>
          </a:p>
          <a:p>
            <a:r>
              <a:rPr lang="en-US" dirty="0" smtClean="0"/>
              <a:t>41.CIVIL </a:t>
            </a:r>
            <a:r>
              <a:rPr lang="en-US" dirty="0" err="1" smtClean="0"/>
              <a:t>CODEnonPiceCffgLOgical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5501575" y="6535272"/>
            <a:ext cx="477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GHOCHOE.SWAZEGER(</a:t>
            </a:r>
            <a:r>
              <a:rPr lang="en-US" strike="sngStrike" dirty="0" err="1" smtClean="0"/>
              <a:t>yagn.tiwn</a:t>
            </a:r>
            <a:r>
              <a:rPr lang="en-US" strike="sngStrike" dirty="0" smtClean="0"/>
              <a:t>, free </a:t>
            </a:r>
            <a:r>
              <a:rPr lang="en-US" dirty="0" smtClean="0"/>
              <a:t>INTERNET)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6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442" y="1794086"/>
            <a:ext cx="1995856" cy="1024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49" y="1441629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19588" y="197137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6429" y="231709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381442" y="1903555"/>
            <a:ext cx="1476103" cy="28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81442" y="2284780"/>
            <a:ext cx="1502229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21134" y="2414125"/>
            <a:ext cx="11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strike="sngStrike" dirty="0" err="1" smtClean="0"/>
              <a:t>extoriion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381442" y="3189802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73358" y="2758916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 smtClean="0"/>
              <a:t>Roth.ibmd.miler.visa</a:t>
            </a:r>
            <a:r>
              <a:rPr lang="en-US" sz="1000" strike="sngStrike" dirty="0" smtClean="0"/>
              <a:t>.(</a:t>
            </a:r>
            <a:r>
              <a:rPr lang="en-US" sz="1000" strike="sngStrike" dirty="0" err="1" smtClean="0"/>
              <a:t>exotiorn</a:t>
            </a:r>
            <a:r>
              <a:rPr lang="en-US" sz="1000" strike="sngStrike" dirty="0" smtClean="0"/>
              <a:t>)</a:t>
            </a:r>
          </a:p>
          <a:p>
            <a:endParaRPr lang="en-US" sz="10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69" y="1753301"/>
            <a:ext cx="1031136" cy="1031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775" y="1853947"/>
            <a:ext cx="800543" cy="80054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104131" y="1732265"/>
            <a:ext cx="1642191" cy="1390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237653" y="1753301"/>
            <a:ext cx="1642191" cy="1390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202304" y="1441629"/>
            <a:ext cx="1407552" cy="170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08" y="4582373"/>
            <a:ext cx="1348740" cy="1371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33" y="4968490"/>
            <a:ext cx="1343048" cy="895365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2249439" y="4871738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522936" y="4789657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794755" y="4267719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am sitter he </a:t>
            </a:r>
            <a:r>
              <a:rPr lang="en-US" sz="800" strike="sngStrike" dirty="0" err="1" smtClean="0"/>
              <a:t>wi</a:t>
            </a:r>
            <a:r>
              <a:rPr lang="en-US" sz="800" strike="sngStrike" dirty="0" smtClean="0"/>
              <a:t> my </a:t>
            </a:r>
            <a:r>
              <a:rPr lang="en-US" sz="800" strike="sngStrike" dirty="0" err="1" smtClean="0"/>
              <a:t>hourse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dic</a:t>
            </a:r>
            <a:endParaRPr lang="en-US" sz="800" strike="sngStrike" dirty="0" smtClean="0"/>
          </a:p>
          <a:p>
            <a:r>
              <a:rPr lang="en-US" sz="800" strike="sngStrike" dirty="0" smtClean="0"/>
              <a:t>My face is demolished.</a:t>
            </a:r>
          </a:p>
          <a:p>
            <a:r>
              <a:rPr lang="en-US" sz="800" strike="sngStrike" dirty="0" smtClean="0"/>
              <a:t>I am on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, famer </a:t>
            </a:r>
            <a:r>
              <a:rPr lang="en-US" sz="800" strike="sngStrike" dirty="0" err="1" smtClean="0"/>
              <a:t>loking</a:t>
            </a:r>
            <a:r>
              <a:rPr lang="en-US" sz="800" strike="sngStrike" dirty="0" smtClean="0"/>
              <a:t> for women</a:t>
            </a:r>
            <a:endParaRPr lang="en-US" sz="8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3447772" y="1362933"/>
            <a:ext cx="349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Onsite: </a:t>
            </a:r>
            <a:r>
              <a:rPr lang="en-US" b="1" dirty="0" smtClean="0"/>
              <a:t>NAME CHANGE(</a:t>
            </a:r>
            <a:r>
              <a:rPr lang="en-US" b="1" strike="sngStrike" dirty="0" smtClean="0"/>
              <a:t>free/pizza)</a:t>
            </a:r>
            <a:endParaRPr lang="en-US" b="1" strike="sngStrike" dirty="0" smtClean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9208924" y="1719754"/>
            <a:ext cx="1327083" cy="10480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02595" y="3669652"/>
            <a:ext cx="1346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41.Davidison.3way </a:t>
            </a:r>
            <a:r>
              <a:rPr lang="en-US" sz="800" strike="sngStrike" dirty="0" err="1" smtClean="0"/>
              <a:t>gastaion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3189359" y="3822745"/>
            <a:ext cx="7844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HOMCID:NANA: §</a:t>
            </a:r>
            <a:r>
              <a:rPr lang="en-US" dirty="0" err="1" smtClean="0"/>
              <a:t>Stalkign</a:t>
            </a:r>
            <a:r>
              <a:rPr lang="en-US" dirty="0" smtClean="0"/>
              <a:t> ELEBETH</a:t>
            </a:r>
          </a:p>
          <a:p>
            <a:r>
              <a:rPr lang="en-US" dirty="0" smtClean="0"/>
              <a:t>POLIZEI KARLRUEH IPX PEONTON BASE </a:t>
            </a:r>
            <a:r>
              <a:rPr lang="en-US" dirty="0" err="1" smtClean="0"/>
              <a:t>Polc</a:t>
            </a:r>
            <a:r>
              <a:rPr lang="en-US" dirty="0" smtClean="0"/>
              <a:t> </a:t>
            </a:r>
            <a:r>
              <a:rPr lang="en-US" dirty="0" err="1" smtClean="0"/>
              <a:t>Closth</a:t>
            </a:r>
            <a:r>
              <a:rPr lang="en-US" dirty="0" smtClean="0"/>
              <a:t>: </a:t>
            </a:r>
            <a:r>
              <a:rPr lang="en-US" dirty="0" err="1" smtClean="0"/>
              <a:t>pont</a:t>
            </a:r>
            <a:r>
              <a:rPr lang="en-US" dirty="0" smtClean="0"/>
              <a:t> where di you touch here.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chris</a:t>
            </a:r>
            <a:r>
              <a:rPr lang="en-US" sz="800" strike="sngStrike" dirty="0" smtClean="0"/>
              <a:t> there, </a:t>
            </a:r>
            <a:r>
              <a:rPr lang="en-US" sz="800" strike="sngStrike" dirty="0" err="1" smtClean="0"/>
              <a:t>arrom</a:t>
            </a:r>
            <a:r>
              <a:rPr lang="en-US" sz="800" strike="sngStrike" dirty="0" smtClean="0"/>
              <a:t> pen on jeans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794196" y="2945346"/>
            <a:ext cx="54033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CLASS KNOWN</a:t>
            </a:r>
            <a:endParaRPr lang="en-US" sz="6600" b="1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2233843" y="5004619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25849" y="5268173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Daneile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Dandrea</a:t>
            </a:r>
            <a:endParaRPr lang="en-US" strike="sngStrike" dirty="0"/>
          </a:p>
        </p:txBody>
      </p:sp>
      <p:sp>
        <p:nvSpPr>
          <p:cNvPr id="10" name="Right Arrow 9"/>
          <p:cNvSpPr/>
          <p:nvPr/>
        </p:nvSpPr>
        <p:spPr>
          <a:xfrm>
            <a:off x="4284617" y="4968490"/>
            <a:ext cx="705394" cy="717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20614" y="5198344"/>
            <a:ext cx="16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Andrew </a:t>
            </a:r>
            <a:r>
              <a:rPr lang="en-US" strike="sngStrike" dirty="0" err="1" smtClean="0"/>
              <a:t>rotodo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7359694" y="5198344"/>
            <a:ext cx="267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NAME CHANG</a:t>
            </a:r>
            <a:r>
              <a:rPr lang="en-US" dirty="0" smtClean="0"/>
              <a:t>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5852160" y="4871738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offist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3638684" y="4555438"/>
            <a:ext cx="13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Offsit:tv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7729032" y="4595525"/>
            <a:ext cx="147989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Offsite/</a:t>
            </a:r>
          </a:p>
          <a:p>
            <a:r>
              <a:rPr lang="en-US" sz="800" strike="sngStrike" dirty="0" err="1" smtClean="0"/>
              <a:t>Osite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internvew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poolt</a:t>
            </a:r>
            <a:r>
              <a:rPr lang="en-US" sz="800" strike="sngStrike" dirty="0" smtClean="0"/>
              <a:t> able</a:t>
            </a:r>
          </a:p>
          <a:p>
            <a:r>
              <a:rPr lang="en-US" sz="800" strike="sngStrike" dirty="0" err="1" smtClean="0"/>
              <a:t>boland</a:t>
            </a:r>
            <a:endParaRPr lang="en-US" sz="800" strike="sngStrike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876903" y="5818814"/>
            <a:ext cx="257660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Onsite</a:t>
            </a:r>
          </a:p>
          <a:p>
            <a:r>
              <a:rPr lang="en-US" strike="sngStrike" dirty="0" err="1" smtClean="0"/>
              <a:t>Jsues</a:t>
            </a:r>
            <a:r>
              <a:rPr lang="en-US" strike="sngStrike" dirty="0" smtClean="0"/>
              <a:t> IPX hardy and </a:t>
            </a:r>
            <a:r>
              <a:rPr lang="en-US" strike="sngStrike" dirty="0" err="1" smtClean="0"/>
              <a:t>david</a:t>
            </a:r>
            <a:endParaRPr lang="en-US" strike="sngStrike" dirty="0" smtClean="0"/>
          </a:p>
          <a:p>
            <a:r>
              <a:rPr lang="en-US" dirty="0" smtClean="0"/>
              <a:t>PENTONG.IPX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deere</a:t>
            </a:r>
            <a:r>
              <a:rPr lang="en-US" sz="800" strike="sngStrike" dirty="0" smtClean="0"/>
              <a:t>/hard and </a:t>
            </a:r>
            <a:r>
              <a:rPr lang="en-US" sz="800" strike="sngStrike" dirty="0" err="1" smtClean="0"/>
              <a:t>diva,it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Guy </a:t>
            </a:r>
            <a:r>
              <a:rPr lang="en-US" sz="800" strike="sngStrike" dirty="0" err="1" smtClean="0"/>
              <a:t>sithers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ther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eas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jueeus</a:t>
            </a:r>
            <a:endParaRPr lang="en-US" sz="800" strike="sngStrike" dirty="0"/>
          </a:p>
        </p:txBody>
      </p:sp>
      <p:sp>
        <p:nvSpPr>
          <p:cNvPr id="55" name="Right Arrow 54"/>
          <p:cNvSpPr/>
          <p:nvPr/>
        </p:nvSpPr>
        <p:spPr>
          <a:xfrm>
            <a:off x="6783903" y="5025816"/>
            <a:ext cx="705394" cy="717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>
            <a:off x="9565958" y="5007518"/>
            <a:ext cx="705394" cy="717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11486606" y="5023640"/>
            <a:ext cx="705394" cy="717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43" y="1352293"/>
            <a:ext cx="1120730" cy="11207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84442" y="1385081"/>
            <a:ext cx="353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Petnaon</a:t>
            </a:r>
            <a:r>
              <a:rPr lang="en-US" dirty="0" smtClean="0"/>
              <a:t> </a:t>
            </a:r>
            <a:r>
              <a:rPr lang="en-US" dirty="0" err="1" smtClean="0"/>
              <a:t>Barrack.NAMECHANI</a:t>
            </a:r>
            <a:r>
              <a:rPr lang="en-US" sz="800" strike="sngStrike" dirty="0" err="1" smtClean="0"/>
              <a:t>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horsedick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9048466" y="1750504"/>
            <a:ext cx="3143534" cy="43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37653" y="3822745"/>
            <a:ext cx="792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Goat </a:t>
            </a:r>
            <a:r>
              <a:rPr lang="en-US" sz="800" strike="sngStrike" dirty="0" err="1" smtClean="0"/>
              <a:t>avt:peter</a:t>
            </a:r>
            <a:endParaRPr lang="en-US" sz="800" strike="sngStrike" dirty="0"/>
          </a:p>
        </p:txBody>
      </p:sp>
      <p:sp>
        <p:nvSpPr>
          <p:cNvPr id="40" name="Right Arrow 39"/>
          <p:cNvSpPr/>
          <p:nvPr/>
        </p:nvSpPr>
        <p:spPr>
          <a:xfrm flipH="1">
            <a:off x="11007679" y="4402684"/>
            <a:ext cx="799124" cy="468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165534" y="4441812"/>
            <a:ext cx="248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Parnet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Daneile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Dandrea</a:t>
            </a:r>
            <a:endParaRPr lang="en-US" strike="sngStrike" dirty="0"/>
          </a:p>
        </p:txBody>
      </p:sp>
      <p:sp>
        <p:nvSpPr>
          <p:cNvPr id="65" name="Right Arrow 64"/>
          <p:cNvSpPr/>
          <p:nvPr/>
        </p:nvSpPr>
        <p:spPr>
          <a:xfrm flipH="1">
            <a:off x="7927207" y="4323586"/>
            <a:ext cx="799124" cy="468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30842" y="4441447"/>
            <a:ext cx="3671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Parnet:phil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hboboxign,thoas</a:t>
            </a:r>
            <a:r>
              <a:rPr lang="en-US" strike="sngStrike" dirty="0" smtClean="0"/>
              <a:t>-is dieter</a:t>
            </a:r>
          </a:p>
          <a:p>
            <a:r>
              <a:rPr lang="en-US" strike="sngStrike" dirty="0" err="1" smtClean="0"/>
              <a:t>alzheimer</a:t>
            </a:r>
            <a:r>
              <a:rPr lang="en-US" strike="sngStrike" dirty="0" smtClean="0"/>
              <a:t>).</a:t>
            </a:r>
            <a:r>
              <a:rPr lang="en-US" dirty="0" smtClean="0"/>
              <a:t>NAVY</a:t>
            </a:r>
            <a:endParaRPr lang="en-US" dirty="0"/>
          </a:p>
        </p:txBody>
      </p:sp>
      <p:sp>
        <p:nvSpPr>
          <p:cNvPr id="72" name="Right Arrow 71"/>
          <p:cNvSpPr/>
          <p:nvPr/>
        </p:nvSpPr>
        <p:spPr>
          <a:xfrm flipH="1">
            <a:off x="1555845" y="4282777"/>
            <a:ext cx="3406872" cy="468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50" y="4475332"/>
            <a:ext cx="203444" cy="25405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5079276" y="4402684"/>
            <a:ext cx="539191" cy="3704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1372" y="4040102"/>
            <a:ext cx="265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MAHER:PARNT:NAVY(</a:t>
            </a:r>
            <a:r>
              <a:rPr lang="en-US" strike="sngStrike" dirty="0" smtClean="0"/>
              <a:t>seal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phil</a:t>
            </a:r>
            <a:r>
              <a:rPr lang="en-US" dirty="0" smtClean="0"/>
              <a:t>(NAVY)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555845" y="6155140"/>
            <a:ext cx="510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Roth.ibm.eril.kit.fruahauer.maxplank.aie.marx</a:t>
            </a:r>
            <a:endParaRPr lang="en-US" strike="sngStrike" dirty="0" smtClean="0"/>
          </a:p>
          <a:p>
            <a:r>
              <a:rPr lang="en-US" dirty="0" smtClean="0"/>
              <a:t>41.</a:t>
            </a:r>
            <a:r>
              <a:rPr lang="en-US" strike="sngStrike" dirty="0" smtClean="0"/>
              <a:t>Frambuffers </a:t>
            </a:r>
            <a:r>
              <a:rPr lang="en-US" strike="sngStrike" dirty="0" err="1" smtClean="0"/>
              <a:t>ghoche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nuckcracke,dancing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66" y="2911979"/>
            <a:ext cx="838055" cy="838055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9165204" y="2911979"/>
            <a:ext cx="1241439" cy="10184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507143" y="3004402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Horse fly</a:t>
            </a:r>
          </a:p>
          <a:p>
            <a:r>
              <a:rPr lang="en-US" sz="800" strike="sngStrike" dirty="0" smtClean="0"/>
              <a:t>Easy Button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8902040" y="2911979"/>
            <a:ext cx="379187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41.CPVA.ATOMCLOCK(</a:t>
            </a:r>
            <a:r>
              <a:rPr lang="en-US" dirty="0" err="1" smtClean="0"/>
              <a:t>ATOMCEbutton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I live </a:t>
            </a:r>
            <a:r>
              <a:rPr lang="en-US" dirty="0" err="1" smtClean="0"/>
              <a:t>hee</a:t>
            </a:r>
            <a:r>
              <a:rPr lang="en-US" dirty="0" smtClean="0"/>
              <a:t> with family </a:t>
            </a:r>
            <a:r>
              <a:rPr lang="en-US" dirty="0" err="1" smtClean="0"/>
              <a:t>wil</a:t>
            </a:r>
            <a:r>
              <a:rPr lang="en-US" dirty="0" smtClean="0"/>
              <a:t> they say</a:t>
            </a:r>
          </a:p>
          <a:p>
            <a:r>
              <a:rPr lang="en-US" sz="800" strike="sngStrike" dirty="0" smtClean="0"/>
              <a:t>Chile </a:t>
            </a:r>
            <a:r>
              <a:rPr lang="en-US" sz="800" strike="sngStrike" dirty="0" err="1" smtClean="0"/>
              <a:t>prontoy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victums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perpatuatur</a:t>
            </a:r>
            <a:r>
              <a:rPr lang="en-US" sz="800" strike="sngStrike" dirty="0" smtClean="0"/>
              <a:t>(</a:t>
            </a:r>
          </a:p>
          <a:p>
            <a:r>
              <a:rPr lang="en-US" sz="800" dirty="0" err="1" smtClean="0"/>
              <a:t>Waiut</a:t>
            </a:r>
            <a:endParaRPr lang="en-US" sz="800" dirty="0" smtClean="0"/>
          </a:p>
          <a:p>
            <a:r>
              <a:rPr lang="en-US" sz="1600" strike="sngStrike" dirty="0" smtClean="0"/>
              <a:t>RED: </a:t>
            </a:r>
            <a:r>
              <a:rPr lang="en-US" sz="1600" strike="sngStrike" dirty="0" err="1" smtClean="0"/>
              <a:t>ghocheo</a:t>
            </a:r>
            <a:r>
              <a:rPr lang="en-US" sz="1600" strike="sngStrike" dirty="0" smtClean="0"/>
              <a:t>(!</a:t>
            </a:r>
            <a:r>
              <a:rPr lang="en-US" sz="1600" strike="sngStrike" dirty="0" err="1" smtClean="0"/>
              <a:t>like,anit</a:t>
            </a:r>
            <a:r>
              <a:rPr lang="en-US" sz="1600" strike="sngStrike" dirty="0" smtClean="0"/>
              <a:t> </a:t>
            </a:r>
            <a:r>
              <a:rPr lang="en-US" sz="1600" strike="sngStrike" dirty="0" err="1" smtClean="0"/>
              <a:t>dr</a:t>
            </a:r>
            <a:r>
              <a:rPr lang="en-US" sz="1600" strike="sngStrike" dirty="0" smtClean="0"/>
              <a:t> </a:t>
            </a:r>
            <a:r>
              <a:rPr lang="en-US" sz="1600" strike="sngStrike" dirty="0" err="1" smtClean="0"/>
              <a:t>mai</a:t>
            </a:r>
            <a:r>
              <a:rPr lang="en-US" sz="1600" strike="sngStrike" dirty="0" smtClean="0"/>
              <a:t>)</a:t>
            </a:r>
            <a:endParaRPr lang="en-US" sz="1600" strike="sngStrike" dirty="0"/>
          </a:p>
        </p:txBody>
      </p:sp>
      <p:sp>
        <p:nvSpPr>
          <p:cNvPr id="78" name="Rectangle 77"/>
          <p:cNvSpPr/>
          <p:nvPr/>
        </p:nvSpPr>
        <p:spPr>
          <a:xfrm>
            <a:off x="9250182" y="3755047"/>
            <a:ext cx="1692712" cy="3882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FBI:WMD!like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47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4047" y="1292504"/>
            <a:ext cx="95107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CHECKPOINT CHARLIE(HOMICIDE:NANA)</a:t>
            </a:r>
            <a:endParaRPr lang="en-US" sz="4400" dirty="0"/>
          </a:p>
        </p:txBody>
      </p:sp>
      <p:sp>
        <p:nvSpPr>
          <p:cNvPr id="24" name="Oval 23"/>
          <p:cNvSpPr/>
          <p:nvPr/>
        </p:nvSpPr>
        <p:spPr>
          <a:xfrm>
            <a:off x="7642746" y="2866030"/>
            <a:ext cx="1009935" cy="818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chris</a:t>
            </a:r>
            <a:endParaRPr lang="en-US" strike="sngStrike" dirty="0"/>
          </a:p>
        </p:txBody>
      </p:sp>
      <p:sp>
        <p:nvSpPr>
          <p:cNvPr id="63" name="Oval 62"/>
          <p:cNvSpPr/>
          <p:nvPr/>
        </p:nvSpPr>
        <p:spPr>
          <a:xfrm>
            <a:off x="7383440" y="3684895"/>
            <a:ext cx="1407994" cy="13784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516203" y="26613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9664891" y="3235362"/>
            <a:ext cx="1009935" cy="818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ELEEBTHE</a:t>
            </a:r>
            <a:endParaRPr lang="en-US" strike="sngStrike" dirty="0"/>
          </a:p>
        </p:txBody>
      </p:sp>
      <p:sp>
        <p:nvSpPr>
          <p:cNvPr id="68" name="Oval 67"/>
          <p:cNvSpPr/>
          <p:nvPr/>
        </p:nvSpPr>
        <p:spPr>
          <a:xfrm>
            <a:off x="9405585" y="4054227"/>
            <a:ext cx="1407994" cy="13784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813579" y="3483296"/>
            <a:ext cx="1009935" cy="818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Hydrun</a:t>
            </a:r>
            <a:endParaRPr lang="en-US" strike="sngStrike" dirty="0"/>
          </a:p>
        </p:txBody>
      </p:sp>
      <p:sp>
        <p:nvSpPr>
          <p:cNvPr id="74" name="Oval 73"/>
          <p:cNvSpPr/>
          <p:nvPr/>
        </p:nvSpPr>
        <p:spPr>
          <a:xfrm>
            <a:off x="10554273" y="4302161"/>
            <a:ext cx="1407994" cy="13784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830730" y="4668207"/>
            <a:ext cx="13612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Thin that </a:t>
            </a:r>
            <a:r>
              <a:rPr lang="en-US" sz="800" strike="sngStrike" dirty="0" err="1" smtClean="0"/>
              <a:t>peope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pss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on,dogs</a:t>
            </a:r>
            <a:endParaRPr lang="en-US" sz="800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10813579" y="4883651"/>
            <a:ext cx="1009935" cy="6892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13579" y="2866030"/>
            <a:ext cx="1009935" cy="3057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6" y="3784669"/>
            <a:ext cx="3766162" cy="245206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05211" y="2866030"/>
            <a:ext cx="4415246" cy="3370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1243" y="3618731"/>
            <a:ext cx="4415246" cy="3370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002" y="2191456"/>
            <a:ext cx="4313514" cy="32303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2699737" y="3954907"/>
            <a:ext cx="3786073" cy="103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45220" y="4745375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google</a:t>
            </a:r>
            <a:endParaRPr lang="en-US" sz="800" strike="sngStrike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188364" y="3449815"/>
            <a:ext cx="4415246" cy="3370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456413" y="3275462"/>
            <a:ext cx="4415246" cy="3370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6010412" y="5360706"/>
            <a:ext cx="1668384" cy="143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247119" y="4543094"/>
            <a:ext cx="1310040" cy="943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1D8723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2" y="5265048"/>
            <a:ext cx="2768600" cy="170180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1105621" y="5794790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52462" y="6140511"/>
            <a:ext cx="1124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8079475" y="5572863"/>
            <a:ext cx="49598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davis</a:t>
            </a:r>
            <a:r>
              <a:rPr lang="en-US" sz="800" strike="sngStrike" dirty="0" smtClean="0"/>
              <a:t> 19989 foot ball head </a:t>
            </a:r>
            <a:r>
              <a:rPr lang="en-US" sz="800" strike="sngStrike" dirty="0" err="1" smtClean="0"/>
              <a:t>alen</a:t>
            </a:r>
            <a:endParaRPr lang="en-US" sz="800" strike="sngStrike" dirty="0" smtClean="0"/>
          </a:p>
          <a:p>
            <a:r>
              <a:rPr lang="en-US" strike="sngStrike" dirty="0" err="1" smtClean="0"/>
              <a:t>Alen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alen</a:t>
            </a:r>
            <a:r>
              <a:rPr lang="en-US" strike="sngStrike" dirty="0" smtClean="0"/>
              <a:t> </a:t>
            </a:r>
            <a:r>
              <a:rPr lang="en-US" dirty="0" smtClean="0"/>
              <a:t>IPX</a:t>
            </a:r>
          </a:p>
          <a:p>
            <a:r>
              <a:rPr lang="en-US" sz="800" strike="sngStrike" dirty="0" smtClean="0"/>
              <a:t>Teacher cook, VIINGI spit in cup MARY</a:t>
            </a:r>
            <a:r>
              <a:rPr lang="en-US" dirty="0" smtClean="0"/>
              <a:t>MARY.NY MATH,DAVIS</a:t>
            </a:r>
          </a:p>
          <a:p>
            <a:r>
              <a:rPr lang="en-US" dirty="0" smtClean="0"/>
              <a:t>What I </a:t>
            </a:r>
            <a:r>
              <a:rPr lang="en-US" dirty="0" err="1" smtClean="0"/>
              <a:t>learned.alg</a:t>
            </a:r>
            <a:r>
              <a:rPr lang="en-US" dirty="0" smtClean="0"/>
              <a:t>( teach student 2</a:t>
            </a:r>
            <a:r>
              <a:rPr lang="en-US" baseline="30000" dirty="0" smtClean="0"/>
              <a:t>nd</a:t>
            </a:r>
            <a:r>
              <a:rPr lang="en-US" dirty="0" smtClean="0"/>
              <a:t> in 3</a:t>
            </a:r>
            <a:r>
              <a:rPr lang="en-US" baseline="30000" dirty="0" smtClean="0"/>
              <a:t>rd</a:t>
            </a:r>
            <a:r>
              <a:rPr lang="en-US" dirty="0" smtClean="0"/>
              <a:t> and 4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§Act </a:t>
            </a:r>
            <a:r>
              <a:rPr lang="en-US" dirty="0" err="1" smtClean="0"/>
              <a:t>Shool</a:t>
            </a:r>
            <a:r>
              <a:rPr lang="en-US" dirty="0" smtClean="0"/>
              <a:t> </a:t>
            </a:r>
            <a:r>
              <a:rPr lang="en-US" strike="sngStrike" dirty="0" smtClean="0"/>
              <a:t>Fag, H</a:t>
            </a:r>
            <a:r>
              <a:rPr lang="en-US" dirty="0" smtClean="0"/>
              <a:t>OMCEI:DOG;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susubmed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famly</a:t>
            </a:r>
            <a:endParaRPr lang="en-US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643" y="3806606"/>
            <a:ext cx="263793" cy="410344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6485810" y="3449815"/>
            <a:ext cx="256184" cy="604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498168" y="3523843"/>
            <a:ext cx="229047" cy="922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819176" y="1814563"/>
            <a:ext cx="702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41.MAINSRET.HCOM:CHANLOR:WWI.VIGINIA.ELKE</a:t>
            </a:r>
            <a:r>
              <a:rPr lang="en-US" strike="sngStrike" dirty="0" smtClean="0"/>
              <a:t>.berney)(a[</a:t>
            </a:r>
            <a:r>
              <a:rPr lang="en-US" strike="sngStrike" dirty="0" err="1" smtClean="0"/>
              <a:t>pel.davison</a:t>
            </a:r>
            <a:r>
              <a:rPr lang="en-US" strike="sngStrike" dirty="0" smtClean="0"/>
              <a:t>)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 flipH="1">
            <a:off x="7383440" y="2183895"/>
            <a:ext cx="1785506" cy="25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553433" y="2116060"/>
            <a:ext cx="17305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She has been shitting </a:t>
            </a:r>
          </a:p>
          <a:p>
            <a:r>
              <a:rPr lang="en-US" sz="800" strike="sngStrike" dirty="0" err="1" smtClean="0"/>
              <a:t>Veryonwer</a:t>
            </a:r>
            <a:r>
              <a:rPr lang="en-US" sz="800" strike="sngStrike" dirty="0" smtClean="0"/>
              <a:t> 41.</a:t>
            </a:r>
            <a:r>
              <a:rPr lang="en-US" dirty="0" smtClean="0"/>
              <a:t>$0. §</a:t>
            </a:r>
            <a:r>
              <a:rPr lang="en-US" dirty="0" err="1" smtClean="0"/>
              <a:t>Tehft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553433" y="2661313"/>
            <a:ext cx="358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MURDER AUSCHWITH ITNERETOWN</a:t>
            </a:r>
            <a:br>
              <a:rPr lang="en-US" dirty="0" smtClean="0"/>
            </a:br>
            <a:r>
              <a:rPr lang="en-US" dirty="0" smtClean="0"/>
              <a:t>CONCORD ( FRANCE) </a:t>
            </a:r>
            <a:r>
              <a:rPr lang="en-US" dirty="0" err="1" smtClean="0"/>
              <a:t>Zinsheim</a:t>
            </a:r>
            <a:endParaRPr lang="en-US" dirty="0"/>
          </a:p>
        </p:txBody>
      </p:sp>
      <p:cxnSp>
        <p:nvCxnSpPr>
          <p:cNvPr id="101" name="Straight Arrow Connector 100"/>
          <p:cNvCxnSpPr>
            <a:stCxn id="99" idx="1"/>
          </p:cNvCxnSpPr>
          <p:nvPr/>
        </p:nvCxnSpPr>
        <p:spPr>
          <a:xfrm flipH="1">
            <a:off x="1714475" y="2984479"/>
            <a:ext cx="7838958" cy="2953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9444645" y="2879557"/>
            <a:ext cx="3594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9664891" y="3030645"/>
            <a:ext cx="2727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28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2920967" y="3027405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05" y="2702267"/>
            <a:ext cx="3267075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6189" y="2026508"/>
            <a:ext cx="132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Pkk</a:t>
            </a:r>
            <a:r>
              <a:rPr lang="en-US" strike="sngStrike" dirty="0" smtClean="0"/>
              <a:t> </a:t>
            </a:r>
            <a:r>
              <a:rPr lang="en-US" dirty="0" smtClean="0"/>
              <a:t>IMPORT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4864" y="2003850"/>
            <a:ext cx="241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VIRGINIA.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rometti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3086189" y="1547336"/>
            <a:ext cx="461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41.HOMCIDI:LUX:VHS:COINTOEN:INTRESTOWN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48870" y="4868562"/>
            <a:ext cx="7562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import FBI:TERROIMS </a:t>
            </a:r>
            <a:r>
              <a:rPr lang="en-US" dirty="0" err="1" smtClean="0"/>
              <a:t>Tuerkish</a:t>
            </a:r>
            <a:r>
              <a:rPr lang="en-US" dirty="0" smtClean="0"/>
              <a:t> 01(41.nonPoceiContentItem(</a:t>
            </a:r>
            <a:r>
              <a:rPr lang="en-US" strike="sngStrike" dirty="0" smtClean="0"/>
              <a:t>airport </a:t>
            </a:r>
            <a:r>
              <a:rPr lang="en-US" strike="sngStrike" dirty="0" err="1" smtClean="0"/>
              <a:t>tuerkey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nonPiceINteruptLofial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8028112" y="1810598"/>
            <a:ext cx="39656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</a:p>
          <a:p>
            <a:endParaRPr lang="en-US" dirty="0"/>
          </a:p>
          <a:p>
            <a:r>
              <a:rPr lang="en-US" strike="sngStrike" dirty="0" err="1" smtClean="0"/>
              <a:t>Istambul</a:t>
            </a:r>
            <a:endParaRPr lang="en-US" strike="sngStrike" dirty="0" smtClean="0"/>
          </a:p>
          <a:p>
            <a:r>
              <a:rPr lang="en-US" dirty="0" smtClean="0"/>
              <a:t>VIGINAI SWORN 41</a:t>
            </a:r>
          </a:p>
          <a:p>
            <a:r>
              <a:rPr lang="en-US" dirty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dier</a:t>
            </a:r>
            <a:r>
              <a:rPr lang="en-US" dirty="0" smtClean="0"/>
              <a:t> </a:t>
            </a:r>
            <a:r>
              <a:rPr lang="en-US" dirty="0" err="1" smtClean="0"/>
              <a:t>zetchser</a:t>
            </a:r>
            <a:r>
              <a:rPr lang="en-US" dirty="0" smtClean="0"/>
              <a:t>, Daimler AG</a:t>
            </a:r>
          </a:p>
          <a:p>
            <a:r>
              <a:rPr lang="en-US" dirty="0" smtClean="0"/>
              <a:t>Baden </a:t>
            </a:r>
            <a:r>
              <a:rPr lang="en-US" dirty="0" err="1" smtClean="0"/>
              <a:t>mainhofer</a:t>
            </a:r>
            <a:r>
              <a:rPr lang="en-US" dirty="0" smtClean="0"/>
              <a:t> </a:t>
            </a:r>
            <a:r>
              <a:rPr lang="en-US" dirty="0" err="1" smtClean="0"/>
              <a:t>complet</a:t>
            </a:r>
            <a:r>
              <a:rPr lang="en-US" dirty="0" smtClean="0"/>
              <a:t> – KING.TIMER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86189" y="1331426"/>
            <a:ext cx="675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CHECKPINT CHARLIE.INTERNATIONL(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roth.ibm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damiler</a:t>
            </a:r>
            <a:r>
              <a:rPr lang="en-US" sz="800" strike="sngStrike" dirty="0" smtClean="0"/>
              <a:t> to port BLACK, add </a:t>
            </a:r>
            <a:r>
              <a:rPr lang="en-US" sz="800" strike="sngStrike" dirty="0" err="1" smtClean="0"/>
              <a:t>stck</a:t>
            </a:r>
            <a:r>
              <a:rPr lang="en-US" sz="800" strike="sngStrike" dirty="0" smtClean="0"/>
              <a:t> BLACK </a:t>
            </a:r>
            <a:r>
              <a:rPr lang="en-US" sz="800" strike="sngStrike" dirty="0" err="1" smtClean="0"/>
              <a:t>tuerkish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pkk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agg</a:t>
            </a:r>
            <a:r>
              <a:rPr lang="en-US" sz="800" strike="sngStrike" dirty="0" smtClean="0"/>
              <a:t>, al </a:t>
            </a:r>
            <a:r>
              <a:rPr lang="en-US" sz="800" strike="sngStrike" dirty="0" err="1" smtClean="0"/>
              <a:t>kaida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9" name="Cube 38"/>
          <p:cNvSpPr/>
          <p:nvPr/>
        </p:nvSpPr>
        <p:spPr>
          <a:xfrm>
            <a:off x="532661" y="3253946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40" name="Cube 39"/>
          <p:cNvSpPr/>
          <p:nvPr/>
        </p:nvSpPr>
        <p:spPr>
          <a:xfrm>
            <a:off x="532661" y="4328983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2360141" y="3564923"/>
            <a:ext cx="23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Phil(Kimber).PREA.187</a:t>
            </a:r>
            <a:endParaRPr lang="en-US" dirty="0"/>
          </a:p>
        </p:txBody>
      </p:sp>
      <p:sp>
        <p:nvSpPr>
          <p:cNvPr id="41" name="Cube 40"/>
          <p:cNvSpPr/>
          <p:nvPr/>
        </p:nvSpPr>
        <p:spPr>
          <a:xfrm>
            <a:off x="484960" y="53048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725595" y="2286684"/>
            <a:ext cx="1359244" cy="5892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FBI:WMD</a:t>
            </a:r>
          </a:p>
          <a:p>
            <a:pPr algn="ctr"/>
            <a:r>
              <a:rPr lang="en-US" strike="sngStrike" dirty="0" smtClean="0">
                <a:solidFill>
                  <a:schemeClr val="bg1"/>
                </a:solidFill>
              </a:rPr>
              <a:t>kit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595" y="1732002"/>
            <a:ext cx="585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ATOMCTIMER</a:t>
            </a:r>
            <a:r>
              <a:rPr lang="en-US" strike="sngStrike" dirty="0" smtClean="0"/>
              <a:t>(KING.AIRPORT.NORMAT)Handball[], </a:t>
            </a:r>
            <a:r>
              <a:rPr lang="en-US" strike="sngStrike" dirty="0" err="1" smtClean="0"/>
              <a:t>Vollball</a:t>
            </a:r>
            <a:r>
              <a:rPr lang="en-US" strike="sngStrike" dirty="0" smtClean="0"/>
              <a:t>[]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99" y="1851197"/>
            <a:ext cx="8886825" cy="50006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89" y="1296924"/>
            <a:ext cx="3549112" cy="281675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120184" y="3253946"/>
            <a:ext cx="146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NEVADA, USA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2428" y="5947130"/>
            <a:ext cx="2536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41.nonPoceiContetnItem( </a:t>
            </a:r>
            <a:r>
              <a:rPr lang="en-US" sz="800" strike="sngStrike" dirty="0" smtClean="0"/>
              <a:t>bead </a:t>
            </a:r>
            <a:r>
              <a:rPr lang="en-US" sz="800" strike="sngStrike" dirty="0" err="1" smtClean="0"/>
              <a:t>stanfor</a:t>
            </a:r>
            <a:r>
              <a:rPr lang="en-US" sz="800" strike="sngStrike" dirty="0" smtClean="0"/>
              <a:t> cooker </a:t>
            </a:r>
            <a:r>
              <a:rPr lang="en-US" sz="800" strike="sngStrike" dirty="0" err="1" smtClean="0"/>
              <a:t>amchein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8452022" y="373174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3" idx="2"/>
          </p:cNvCxnSpPr>
          <p:nvPr/>
        </p:nvCxnSpPr>
        <p:spPr>
          <a:xfrm flipV="1">
            <a:off x="8666183" y="2875946"/>
            <a:ext cx="1177112" cy="12251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31" y="4058035"/>
            <a:ext cx="677638" cy="44119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268798" y="3968300"/>
            <a:ext cx="1590803" cy="6590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422130" y="4518737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</a:p>
          <a:p>
            <a:r>
              <a:rPr lang="en-US" strike="sngStrike" dirty="0" smtClean="0"/>
              <a:t>JOEHPE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525062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359" y="1538430"/>
            <a:ext cx="4806641" cy="27149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98794" y="2059207"/>
            <a:ext cx="35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ATOMBOMB:FBI:KIDNAPPING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gohoeh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mika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667534" y="1651379"/>
            <a:ext cx="2242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HOMCE:PETER (PUAL)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25337" y="2467035"/>
            <a:ext cx="1542197" cy="12997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OMAHA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42945" y="2983673"/>
            <a:ext cx="3130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ATOMBOMB(	</a:t>
            </a:r>
            <a:r>
              <a:rPr lang="en-US" strike="sngStrike" dirty="0" smtClean="0"/>
              <a:t>	</a:t>
            </a:r>
            <a:r>
              <a:rPr lang="en-US" dirty="0" smtClean="0"/>
              <a:t>  )</a:t>
            </a:r>
          </a:p>
          <a:p>
            <a:r>
              <a:rPr lang="en-US" sz="800" strike="sngStrike" dirty="0" smtClean="0"/>
              <a:t>C5.ghcoheo(</a:t>
            </a:r>
            <a:r>
              <a:rPr lang="en-US" sz="800" strike="sngStrike" dirty="0" err="1" smtClean="0"/>
              <a:t>nuckcracker,danin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nucher</a:t>
            </a:r>
            <a:r>
              <a:rPr lang="en-US" sz="800" strike="sngStrike" dirty="0" smtClean="0"/>
              <a:t> mihceal0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30254" y="4397113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endCxn id="11" idx="3"/>
          </p:cNvCxnSpPr>
          <p:nvPr/>
        </p:nvCxnSpPr>
        <p:spPr>
          <a:xfrm>
            <a:off x="105670" y="4749294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37329" y="4102505"/>
            <a:ext cx="21804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Other: 41.</a:t>
            </a:r>
            <a:r>
              <a:rPr lang="en-US" sz="800" b="1" dirty="0" smtClean="0"/>
              <a:t>STATE</a:t>
            </a:r>
            <a:r>
              <a:rPr lang="en-US" sz="800" b="1" strike="sngStrike" dirty="0" smtClean="0"/>
              <a:t>: (un)</a:t>
            </a:r>
            <a:r>
              <a:rPr lang="en-US" sz="800" strike="sngStrike" dirty="0" err="1" smtClean="0"/>
              <a:t>known</a:t>
            </a:r>
            <a:r>
              <a:rPr lang="en-US" sz="800" dirty="0" err="1" smtClean="0"/>
              <a:t>.nonPolitTRXlgoical</a:t>
            </a:r>
            <a:endParaRPr lang="en-US" sz="8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271749" y="3306838"/>
            <a:ext cx="7451678" cy="263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25468" y="5568287"/>
            <a:ext cx="7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Jenny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3671248" y="3953169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28515" y="4676244"/>
            <a:ext cx="1655928" cy="49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SALES.TRUCK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5108698" y="4998880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Jenny Gump</a:t>
            </a:r>
            <a:endParaRPr lang="en-US" sz="800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4237396" y="1233700"/>
            <a:ext cx="3354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IMPORT.VIRGINIA</a:t>
            </a:r>
            <a:r>
              <a:rPr lang="en-US" sz="2400" b="1" strike="sngStrike" dirty="0" smtClean="0"/>
              <a:t>.JENNY</a:t>
            </a:r>
            <a:endParaRPr lang="en-US" sz="2400" b="1" strike="sngStrike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94094" y="1538430"/>
            <a:ext cx="4565810" cy="1768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98794" y="1690830"/>
            <a:ext cx="3447700" cy="12638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5020" y="2254892"/>
            <a:ext cx="429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JFK(BERLIN,FEDERL VP 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kuntcracker</a:t>
            </a:r>
            <a:r>
              <a:rPr lang="en-US" strike="sngStrike" dirty="0" smtClean="0"/>
              <a:t>)</a:t>
            </a:r>
            <a:r>
              <a:rPr lang="en-US" dirty="0" smtClean="0"/>
              <a:t>)(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36389" y="1792296"/>
            <a:ext cx="1032967" cy="5449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56479" y="5936870"/>
            <a:ext cx="2337615" cy="7641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[x]no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440289" y="6301002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440289" y="6471360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899257" y="5617714"/>
            <a:ext cx="2561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IMPORT.VIRGINIA</a:t>
            </a:r>
            <a:r>
              <a:rPr lang="en-US" b="1" strike="sngStrike" dirty="0"/>
              <a:t>.JENNY</a:t>
            </a:r>
            <a:endParaRPr lang="en-US" b="1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7997588" y="598704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gump,mcihal</a:t>
            </a:r>
            <a:r>
              <a:rPr lang="en-US" sz="800" strike="sngStrike" dirty="0" smtClean="0"/>
              <a:t>).calls</a:t>
            </a:r>
          </a:p>
          <a:p>
            <a:r>
              <a:rPr lang="en-US" sz="800" strike="sngStrike" dirty="0" smtClean="0"/>
              <a:t>I am with jenny at library</a:t>
            </a:r>
            <a:endParaRPr lang="en-US" sz="800" strike="sngStrike" dirty="0"/>
          </a:p>
        </p:txBody>
      </p:sp>
      <p:sp>
        <p:nvSpPr>
          <p:cNvPr id="34" name="Oval 33"/>
          <p:cNvSpPr/>
          <p:nvPr/>
        </p:nvSpPr>
        <p:spPr>
          <a:xfrm>
            <a:off x="6731324" y="6235084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691751" y="6407102"/>
            <a:ext cx="336846" cy="160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4" idx="7"/>
          </p:cNvCxnSpPr>
          <p:nvPr/>
        </p:nvCxnSpPr>
        <p:spPr>
          <a:xfrm flipH="1" flipV="1">
            <a:off x="6862647" y="6263059"/>
            <a:ext cx="22531" cy="39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30" idx="1"/>
          </p:cNvCxnSpPr>
          <p:nvPr/>
        </p:nvCxnSpPr>
        <p:spPr>
          <a:xfrm flipH="1" flipV="1">
            <a:off x="6462820" y="6328977"/>
            <a:ext cx="268504" cy="372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59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2402549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85270" y="3035813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0786" y="3398274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5125849" y="1336227"/>
            <a:ext cx="3272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COLEIN POWLE</a:t>
            </a:r>
            <a:br>
              <a:rPr lang="en-US" dirty="0" smtClean="0"/>
            </a:br>
            <a:r>
              <a:rPr lang="en-US" dirty="0" smtClean="0"/>
              <a:t>HOCME:JEUSE:HOMECIDE:PETER</a:t>
            </a:r>
          </a:p>
          <a:p>
            <a:r>
              <a:rPr lang="en-US" dirty="0" smtClean="0"/>
              <a:t>SQ.COLMEAN:AIRBASE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02109" y="4136937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Thomas-is-dieter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9266830" y="4104349"/>
            <a:ext cx="1828800" cy="1095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266830" y="4104349"/>
            <a:ext cx="586854" cy="1095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816454" y="3398274"/>
            <a:ext cx="109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Beer cans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8544948" y="2311773"/>
            <a:ext cx="327256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HOCME:JEUSE:HOMECIDE:PETER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Oval 52"/>
          <p:cNvSpPr/>
          <p:nvPr/>
        </p:nvSpPr>
        <p:spPr>
          <a:xfrm>
            <a:off x="6731324" y="6235084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691751" y="6407102"/>
            <a:ext cx="336846" cy="160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endCxn id="53" idx="7"/>
          </p:cNvCxnSpPr>
          <p:nvPr/>
        </p:nvCxnSpPr>
        <p:spPr>
          <a:xfrm flipH="1" flipV="1">
            <a:off x="6862647" y="6263059"/>
            <a:ext cx="22531" cy="39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462820" y="6328977"/>
            <a:ext cx="268504" cy="372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9242" y="3398274"/>
            <a:ext cx="609840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FBI:KIDNAPPIGN</a:t>
            </a:r>
          </a:p>
          <a:p>
            <a:r>
              <a:rPr lang="en-US" dirty="0" smtClean="0"/>
              <a:t>ATOMBOMB(</a:t>
            </a:r>
            <a:r>
              <a:rPr lang="en-US" strike="sngStrike" dirty="0" smtClean="0"/>
              <a:t>c5).</a:t>
            </a:r>
            <a:r>
              <a:rPr lang="en-US" dirty="0" smtClean="0"/>
              <a:t>Onsite: </a:t>
            </a:r>
            <a:r>
              <a:rPr lang="en-US" dirty="0" err="1" smtClean="0"/>
              <a:t>ghcheo</a:t>
            </a:r>
            <a:r>
              <a:rPr lang="en-US" dirty="0" smtClean="0"/>
              <a:t>(</a:t>
            </a:r>
            <a:r>
              <a:rPr lang="en-US" dirty="0" err="1" smtClean="0"/>
              <a:t>micka,PETAGON</a:t>
            </a:r>
            <a:r>
              <a:rPr lang="en-US" dirty="0" smtClean="0"/>
              <a:t> </a:t>
            </a:r>
            <a:r>
              <a:rPr lang="en-US" dirty="0" err="1" smtClean="0"/>
              <a:t>Kindergarner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2019 0.1 FORT MYERS(</a:t>
            </a:r>
            <a:r>
              <a:rPr lang="en-US" strike="sngStrike" dirty="0" err="1" smtClean="0"/>
              <a:t>airpert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italie</a:t>
            </a:r>
            <a:r>
              <a:rPr lang="en-US" strike="sngStrike" dirty="0" smtClean="0"/>
              <a:t> C4 gateway</a:t>
            </a:r>
            <a:r>
              <a:rPr lang="en-US" dirty="0" smtClean="0"/>
              <a:t>)</a:t>
            </a:r>
          </a:p>
          <a:p>
            <a:r>
              <a:rPr lang="en-US" sz="6000" b="1" dirty="0"/>
              <a:t>3</a:t>
            </a:r>
            <a:r>
              <a:rPr lang="en-US" sz="6000" b="1" dirty="0" smtClean="0"/>
              <a:t>5 YEARS</a:t>
            </a:r>
            <a:endParaRPr lang="en-US" sz="6000" b="1" dirty="0"/>
          </a:p>
        </p:txBody>
      </p:sp>
      <p:sp>
        <p:nvSpPr>
          <p:cNvPr id="58" name="Oval 57"/>
          <p:cNvSpPr/>
          <p:nvPr/>
        </p:nvSpPr>
        <p:spPr>
          <a:xfrm>
            <a:off x="6592689" y="6453402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92689" y="6623760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454860" y="4719430"/>
            <a:ext cx="798394" cy="561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332691" y="4979020"/>
            <a:ext cx="707417" cy="853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6731324" y="5117091"/>
            <a:ext cx="99572" cy="6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302912" y="4719430"/>
            <a:ext cx="798394" cy="561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409287" y="5249038"/>
            <a:ext cx="798394" cy="561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207681" y="3924300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</a:t>
            </a:r>
            <a:r>
              <a:rPr lang="en-US" dirty="0" smtClean="0"/>
              <a:t> FDEARL VP(</a:t>
            </a:r>
            <a:r>
              <a:rPr lang="en-US" strike="sngStrike" dirty="0" err="1" smtClean="0"/>
              <a:t>smit,adms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53254" y="4321603"/>
            <a:ext cx="3611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PEOGN (</a:t>
            </a:r>
            <a:r>
              <a:rPr lang="en-US" dirty="0" err="1" smtClean="0"/>
              <a:t>omamah</a:t>
            </a:r>
            <a:r>
              <a:rPr lang="en-US" dirty="0" smtClean="0"/>
              <a:t>)</a:t>
            </a:r>
          </a:p>
          <a:p>
            <a:r>
              <a:rPr lang="en-US" dirty="0" smtClean="0"/>
              <a:t>ATOMBOMB(</a:t>
            </a:r>
            <a:r>
              <a:rPr lang="en-US" strike="sngStrike" dirty="0" smtClean="0"/>
              <a:t>c4,ghcoeh(</a:t>
            </a:r>
            <a:r>
              <a:rPr lang="en-US" strike="sngStrike" dirty="0" err="1" smtClean="0"/>
              <a:t>nuckcraker</a:t>
            </a:r>
            <a:r>
              <a:rPr lang="en-US" strike="sngStrike" dirty="0" smtClean="0"/>
              <a:t>)</a:t>
            </a:r>
            <a:r>
              <a:rPr lang="en-US" dirty="0" smtClean="0"/>
              <a:t>)</a:t>
            </a:r>
          </a:p>
          <a:p>
            <a:r>
              <a:rPr lang="en-US" dirty="0" smtClean="0"/>
              <a:t>CIVIL CODE.MLK(HOMCEI:MAYR:SF)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10519" y="4448755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Omamah</a:t>
            </a:r>
            <a:r>
              <a:rPr lang="en-US" dirty="0" smtClean="0"/>
              <a:t>, Lovey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711700" y="4719430"/>
            <a:ext cx="1268186" cy="111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09143" y="5741485"/>
            <a:ext cx="486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Tehft</a:t>
            </a:r>
            <a:r>
              <a:rPr lang="en-US" dirty="0" smtClean="0"/>
              <a:t>: </a:t>
            </a:r>
            <a:r>
              <a:rPr lang="en-US" strike="sngStrike" dirty="0" err="1" smtClean="0"/>
              <a:t>roth.ibmd.miler</a:t>
            </a:r>
            <a:r>
              <a:rPr lang="en-US" strike="sngStrike" dirty="0" smtClean="0"/>
              <a:t>.(monopoly)</a:t>
            </a:r>
            <a:r>
              <a:rPr lang="en-US" strike="sngStrike" dirty="0" err="1" smtClean="0"/>
              <a:t>hosues.omaha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5345793" y="5529908"/>
            <a:ext cx="75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Buffet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1327938" y="1824000"/>
            <a:ext cx="3442458" cy="17142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41.BLACK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31436" y="1331908"/>
            <a:ext cx="427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CPVA.AVAIBLITY.nonPocieMotnrioingLgoical</a:t>
            </a:r>
            <a:endParaRPr lang="en-US" dirty="0"/>
          </a:p>
        </p:txBody>
      </p:sp>
      <p:cxnSp>
        <p:nvCxnSpPr>
          <p:cNvPr id="70" name="Straight Arrow Connector 69"/>
          <p:cNvCxnSpPr>
            <a:endCxn id="39" idx="3"/>
          </p:cNvCxnSpPr>
          <p:nvPr/>
        </p:nvCxnSpPr>
        <p:spPr>
          <a:xfrm flipV="1">
            <a:off x="4927123" y="1516574"/>
            <a:ext cx="477342" cy="396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0" y="5437575"/>
            <a:ext cx="42945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Rice </a:t>
            </a:r>
          </a:p>
          <a:p>
            <a:endParaRPr lang="en-US" dirty="0"/>
          </a:p>
          <a:p>
            <a:r>
              <a:rPr lang="en-US" strike="sngStrike" dirty="0" smtClean="0"/>
              <a:t>Father </a:t>
            </a:r>
            <a:r>
              <a:rPr lang="en-US" dirty="0" smtClean="0"/>
              <a:t>Georg Bush, </a:t>
            </a:r>
            <a:r>
              <a:rPr lang="en-US" strike="sngStrike" dirty="0" err="1" smtClean="0"/>
              <a:t>machinura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chaida</a:t>
            </a:r>
            <a:r>
              <a:rPr lang="en-US" strike="sngStrike" dirty="0" smtClean="0"/>
              <a:t> </a:t>
            </a:r>
            <a:r>
              <a:rPr lang="en-US" dirty="0" smtClean="0"/>
              <a:t>9-1-1 </a:t>
            </a:r>
          </a:p>
          <a:p>
            <a:r>
              <a:rPr lang="en-US" dirty="0" smtClean="0"/>
              <a:t>JFK(</a:t>
            </a:r>
            <a:r>
              <a:rPr lang="en-US" strike="sngStrike" dirty="0" smtClean="0"/>
              <a:t>valley view)</a:t>
            </a:r>
          </a:p>
          <a:p>
            <a:r>
              <a:rPr lang="en-US" dirty="0" smtClean="0"/>
              <a:t>CVIL CODE.41.</a:t>
            </a:r>
            <a:r>
              <a:rPr lang="en-US" strike="sngStrike" dirty="0" smtClean="0"/>
              <a:t>toock[]</a:t>
            </a:r>
            <a:endParaRPr lang="en-US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101755" y="5141996"/>
            <a:ext cx="4273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CPVA.AVAIBLITY.nonPocieMotnrioingLgoical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-16635" y="1516574"/>
            <a:ext cx="2440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HOMCEI:CHANLER</a:t>
            </a:r>
          </a:p>
          <a:p>
            <a:r>
              <a:rPr lang="en-US" sz="800" strike="sngStrike" dirty="0" smtClean="0"/>
              <a:t>Yesterday spy </a:t>
            </a:r>
            <a:r>
              <a:rPr lang="en-US" sz="800" strike="sngStrike" dirty="0" err="1" smtClean="0"/>
              <a:t>ricado</a:t>
            </a:r>
            <a:endParaRPr lang="en-US" sz="800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9072269" y="1331908"/>
            <a:ext cx="298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err="1" smtClean="0"/>
              <a:t>Powek</a:t>
            </a:r>
            <a:r>
              <a:rPr lang="en-US" dirty="0" smtClean="0"/>
              <a:t>, </a:t>
            </a:r>
            <a:r>
              <a:rPr lang="en-US" dirty="0" err="1" smtClean="0"/>
              <a:t>Rice,Bush,Rumsfeld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377371" y="3398274"/>
            <a:ext cx="950567" cy="738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soul</a:t>
            </a:r>
            <a:endParaRPr lang="en-US" strike="sngStrike" dirty="0"/>
          </a:p>
        </p:txBody>
      </p:sp>
      <p:sp>
        <p:nvSpPr>
          <p:cNvPr id="76" name="Rectangle 75"/>
          <p:cNvSpPr/>
          <p:nvPr/>
        </p:nvSpPr>
        <p:spPr>
          <a:xfrm>
            <a:off x="373940" y="3253449"/>
            <a:ext cx="953998" cy="1984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nuckcraJFK</a:t>
            </a:r>
            <a:r>
              <a:rPr lang="en-US" sz="900" dirty="0" smtClean="0"/>
              <a:t>(</a:t>
            </a:r>
            <a:r>
              <a:rPr lang="en-US" sz="900" dirty="0" err="1" smtClean="0"/>
              <a:t>ker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1131436" y="3767605"/>
            <a:ext cx="1510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16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2402549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85270" y="3035813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0786" y="3398274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5125849" y="1336227"/>
            <a:ext cx="3272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COLEIN POWLE</a:t>
            </a:r>
            <a:br>
              <a:rPr lang="en-US" dirty="0" smtClean="0"/>
            </a:br>
            <a:r>
              <a:rPr lang="en-US" dirty="0" smtClean="0"/>
              <a:t>HOCME:JEUSE:HOMECIDE:PETER</a:t>
            </a:r>
          </a:p>
          <a:p>
            <a:r>
              <a:rPr lang="en-US" dirty="0" smtClean="0"/>
              <a:t>SQ.COLMEAN:AIRBASE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02109" y="4136937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Thomas-is-dieter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9266830" y="4104349"/>
            <a:ext cx="1828800" cy="1095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266830" y="4104349"/>
            <a:ext cx="586854" cy="1095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816454" y="3398274"/>
            <a:ext cx="109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Beer cans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8544948" y="2311773"/>
            <a:ext cx="327256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HOCME:JEUSE:HOMECIDE:PETER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Oval 52"/>
          <p:cNvSpPr/>
          <p:nvPr/>
        </p:nvSpPr>
        <p:spPr>
          <a:xfrm>
            <a:off x="6731324" y="6235084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691751" y="6407102"/>
            <a:ext cx="336846" cy="160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endCxn id="53" idx="7"/>
          </p:cNvCxnSpPr>
          <p:nvPr/>
        </p:nvCxnSpPr>
        <p:spPr>
          <a:xfrm flipH="1" flipV="1">
            <a:off x="6862647" y="6263059"/>
            <a:ext cx="22531" cy="39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462820" y="6328977"/>
            <a:ext cx="268504" cy="372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9242" y="3398274"/>
            <a:ext cx="609840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FBI:KIDNAPPIGN</a:t>
            </a:r>
          </a:p>
          <a:p>
            <a:r>
              <a:rPr lang="en-US" dirty="0" smtClean="0"/>
              <a:t>ATOMBOMB(</a:t>
            </a:r>
            <a:r>
              <a:rPr lang="en-US" strike="sngStrike" dirty="0" smtClean="0"/>
              <a:t>c5).</a:t>
            </a:r>
            <a:r>
              <a:rPr lang="en-US" dirty="0" smtClean="0"/>
              <a:t>Onsite: </a:t>
            </a:r>
            <a:r>
              <a:rPr lang="en-US" dirty="0" err="1" smtClean="0"/>
              <a:t>ghcheo</a:t>
            </a:r>
            <a:r>
              <a:rPr lang="en-US" dirty="0" smtClean="0"/>
              <a:t>(</a:t>
            </a:r>
            <a:r>
              <a:rPr lang="en-US" dirty="0" err="1" smtClean="0"/>
              <a:t>micka,PETAGON</a:t>
            </a:r>
            <a:r>
              <a:rPr lang="en-US" dirty="0" smtClean="0"/>
              <a:t> </a:t>
            </a:r>
            <a:r>
              <a:rPr lang="en-US" dirty="0" err="1" smtClean="0"/>
              <a:t>Kindergarner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2019 0.1 FORT MYERS(</a:t>
            </a:r>
            <a:r>
              <a:rPr lang="en-US" strike="sngStrike" dirty="0" err="1" smtClean="0"/>
              <a:t>airpert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italie</a:t>
            </a:r>
            <a:r>
              <a:rPr lang="en-US" strike="sngStrike" dirty="0" smtClean="0"/>
              <a:t> C4 gateway</a:t>
            </a:r>
            <a:r>
              <a:rPr lang="en-US" dirty="0" smtClean="0"/>
              <a:t>)</a:t>
            </a:r>
          </a:p>
          <a:p>
            <a:r>
              <a:rPr lang="en-US" sz="6000" b="1" dirty="0"/>
              <a:t>3</a:t>
            </a:r>
            <a:r>
              <a:rPr lang="en-US" sz="6000" b="1" dirty="0" smtClean="0"/>
              <a:t>5 YEARS</a:t>
            </a:r>
            <a:endParaRPr lang="en-US" sz="6000" b="1" dirty="0"/>
          </a:p>
        </p:txBody>
      </p:sp>
      <p:sp>
        <p:nvSpPr>
          <p:cNvPr id="58" name="Oval 57"/>
          <p:cNvSpPr/>
          <p:nvPr/>
        </p:nvSpPr>
        <p:spPr>
          <a:xfrm>
            <a:off x="6592689" y="6453402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92689" y="6623760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454860" y="4719430"/>
            <a:ext cx="798394" cy="561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332691" y="4979020"/>
            <a:ext cx="707417" cy="853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6731324" y="5117091"/>
            <a:ext cx="99572" cy="6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302912" y="4719430"/>
            <a:ext cx="798394" cy="561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409287" y="5249038"/>
            <a:ext cx="798394" cy="561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207681" y="3924300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</a:t>
            </a:r>
            <a:r>
              <a:rPr lang="en-US" dirty="0" smtClean="0"/>
              <a:t> FDEARL VP(</a:t>
            </a:r>
            <a:r>
              <a:rPr lang="en-US" strike="sngStrike" dirty="0" err="1" smtClean="0"/>
              <a:t>smit,adms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53254" y="4321603"/>
            <a:ext cx="3611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PEOGN (</a:t>
            </a:r>
            <a:r>
              <a:rPr lang="en-US" dirty="0" err="1" smtClean="0"/>
              <a:t>omamah</a:t>
            </a:r>
            <a:r>
              <a:rPr lang="en-US" dirty="0" smtClean="0"/>
              <a:t>)</a:t>
            </a:r>
          </a:p>
          <a:p>
            <a:r>
              <a:rPr lang="en-US" dirty="0" smtClean="0"/>
              <a:t>ATOMBOMB(</a:t>
            </a:r>
            <a:r>
              <a:rPr lang="en-US" strike="sngStrike" dirty="0" smtClean="0"/>
              <a:t>c4,ghcoeh(</a:t>
            </a:r>
            <a:r>
              <a:rPr lang="en-US" strike="sngStrike" dirty="0" err="1" smtClean="0"/>
              <a:t>nuckcraker</a:t>
            </a:r>
            <a:r>
              <a:rPr lang="en-US" strike="sngStrike" dirty="0" smtClean="0"/>
              <a:t>)</a:t>
            </a:r>
            <a:r>
              <a:rPr lang="en-US" dirty="0" smtClean="0"/>
              <a:t>)</a:t>
            </a:r>
          </a:p>
          <a:p>
            <a:r>
              <a:rPr lang="en-US" dirty="0" smtClean="0"/>
              <a:t>CIVIL CODE.MLK(HOMCEI:MAYR:SF)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10519" y="4448755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Omamah</a:t>
            </a:r>
            <a:r>
              <a:rPr lang="en-US" dirty="0" smtClean="0"/>
              <a:t>, Lovey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711700" y="4719430"/>
            <a:ext cx="1268186" cy="111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09143" y="5741485"/>
            <a:ext cx="486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Tehft</a:t>
            </a:r>
            <a:r>
              <a:rPr lang="en-US" dirty="0" smtClean="0"/>
              <a:t>: </a:t>
            </a:r>
            <a:r>
              <a:rPr lang="en-US" strike="sngStrike" dirty="0" err="1" smtClean="0"/>
              <a:t>roth.ibmd.miler</a:t>
            </a:r>
            <a:r>
              <a:rPr lang="en-US" strike="sngStrike" dirty="0" smtClean="0"/>
              <a:t>.(monopoly)</a:t>
            </a:r>
            <a:r>
              <a:rPr lang="en-US" strike="sngStrike" dirty="0" err="1" smtClean="0"/>
              <a:t>hosues.omaha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5345793" y="5529908"/>
            <a:ext cx="75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Buffet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1327938" y="1824000"/>
            <a:ext cx="3442458" cy="17142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41.BLACK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31436" y="1331908"/>
            <a:ext cx="427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CPVA.AVAIBLITY.nonPocieMotnrioingLgoical</a:t>
            </a:r>
            <a:endParaRPr lang="en-US" dirty="0"/>
          </a:p>
        </p:txBody>
      </p:sp>
      <p:cxnSp>
        <p:nvCxnSpPr>
          <p:cNvPr id="70" name="Straight Arrow Connector 69"/>
          <p:cNvCxnSpPr>
            <a:endCxn id="39" idx="3"/>
          </p:cNvCxnSpPr>
          <p:nvPr/>
        </p:nvCxnSpPr>
        <p:spPr>
          <a:xfrm flipV="1">
            <a:off x="4927123" y="1516574"/>
            <a:ext cx="477342" cy="396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0" y="5437575"/>
            <a:ext cx="42945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Rice </a:t>
            </a:r>
          </a:p>
          <a:p>
            <a:endParaRPr lang="en-US" dirty="0"/>
          </a:p>
          <a:p>
            <a:r>
              <a:rPr lang="en-US" strike="sngStrike" dirty="0" smtClean="0"/>
              <a:t>Father </a:t>
            </a:r>
            <a:r>
              <a:rPr lang="en-US" dirty="0" smtClean="0"/>
              <a:t>Georg Bush, </a:t>
            </a:r>
            <a:r>
              <a:rPr lang="en-US" strike="sngStrike" dirty="0" err="1" smtClean="0"/>
              <a:t>machinura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chaida</a:t>
            </a:r>
            <a:r>
              <a:rPr lang="en-US" strike="sngStrike" dirty="0" smtClean="0"/>
              <a:t> </a:t>
            </a:r>
            <a:r>
              <a:rPr lang="en-US" dirty="0" smtClean="0"/>
              <a:t>9-1-1 </a:t>
            </a:r>
          </a:p>
          <a:p>
            <a:r>
              <a:rPr lang="en-US" dirty="0" smtClean="0"/>
              <a:t>JFK(</a:t>
            </a:r>
            <a:r>
              <a:rPr lang="en-US" strike="sngStrike" dirty="0" smtClean="0"/>
              <a:t>valley view)</a:t>
            </a:r>
          </a:p>
          <a:p>
            <a:r>
              <a:rPr lang="en-US" dirty="0" smtClean="0"/>
              <a:t>CVIL CODE.41.</a:t>
            </a:r>
            <a:r>
              <a:rPr lang="en-US" strike="sngStrike" dirty="0" smtClean="0"/>
              <a:t>toock[]</a:t>
            </a:r>
            <a:endParaRPr lang="en-US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101755" y="5141996"/>
            <a:ext cx="4273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CPVA.AVAIBLITY.nonPocieMotnrioingLgoical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-16635" y="1516574"/>
            <a:ext cx="2440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HOMCEI:CHANLER</a:t>
            </a:r>
          </a:p>
          <a:p>
            <a:r>
              <a:rPr lang="en-US" sz="800" strike="sngStrike" dirty="0" smtClean="0"/>
              <a:t>Yesterday spy </a:t>
            </a:r>
            <a:r>
              <a:rPr lang="en-US" sz="800" strike="sngStrike" dirty="0" err="1" smtClean="0"/>
              <a:t>ricado</a:t>
            </a:r>
            <a:endParaRPr lang="en-US" sz="800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9072269" y="1331908"/>
            <a:ext cx="298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err="1" smtClean="0"/>
              <a:t>Powek</a:t>
            </a:r>
            <a:r>
              <a:rPr lang="en-US" dirty="0" smtClean="0"/>
              <a:t>, </a:t>
            </a:r>
            <a:r>
              <a:rPr lang="en-US" dirty="0" err="1" smtClean="0"/>
              <a:t>Rice,Bush,Rumsfeld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377371" y="3398274"/>
            <a:ext cx="950567" cy="738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soul</a:t>
            </a:r>
            <a:endParaRPr lang="en-US" strike="sngStrike" dirty="0"/>
          </a:p>
        </p:txBody>
      </p:sp>
      <p:sp>
        <p:nvSpPr>
          <p:cNvPr id="76" name="Rectangle 75"/>
          <p:cNvSpPr/>
          <p:nvPr/>
        </p:nvSpPr>
        <p:spPr>
          <a:xfrm>
            <a:off x="373940" y="3253449"/>
            <a:ext cx="953998" cy="1984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nuckcraJFK</a:t>
            </a:r>
            <a:r>
              <a:rPr lang="en-US" sz="900" dirty="0" smtClean="0"/>
              <a:t>(</a:t>
            </a:r>
            <a:r>
              <a:rPr lang="en-US" sz="900" dirty="0" err="1" smtClean="0"/>
              <a:t>ker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1131436" y="3767605"/>
            <a:ext cx="1510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04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297" y="1464961"/>
            <a:ext cx="1383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‘Bad Words”</a:t>
            </a:r>
            <a:endParaRPr lang="en-US" b="1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42" y="2207461"/>
            <a:ext cx="2857500" cy="1600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42" y="4014422"/>
            <a:ext cx="3004161" cy="157968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314832" y="2207461"/>
            <a:ext cx="4048898" cy="1375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" y="2925043"/>
            <a:ext cx="1905000" cy="1905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83" y="2790825"/>
            <a:ext cx="113347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712" y="1966506"/>
            <a:ext cx="659418" cy="65941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698504" y="1569778"/>
            <a:ext cx="172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§Bystander)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35924" y="2790825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883611" y="1742304"/>
            <a:ext cx="2162432" cy="2272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04" y="1842722"/>
            <a:ext cx="533400" cy="5334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644903" y="1834293"/>
            <a:ext cx="2139854" cy="956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sexton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03" y="2376122"/>
            <a:ext cx="677638" cy="44119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6743186" y="1966506"/>
            <a:ext cx="1041571" cy="9496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32414" y="164220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Joesphe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6976903" y="3694670"/>
            <a:ext cx="247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 you rice ( </a:t>
            </a:r>
            <a:r>
              <a:rPr lang="en-US" strike="sngStrike" dirty="0" err="1" smtClean="0"/>
              <a:t>gablesl</a:t>
            </a:r>
            <a:r>
              <a:rPr lang="en-US" strike="sngStrike" dirty="0" smtClean="0"/>
              <a:t>[0</a:t>
            </a:r>
            <a:r>
              <a:rPr lang="en-US" dirty="0" smtClean="0"/>
              <a:t>])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347619" y="3994657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Uang</a:t>
            </a:r>
            <a:r>
              <a:rPr lang="en-US" strike="sngStrike" dirty="0" smtClean="0"/>
              <a:t>/gable</a:t>
            </a:r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0" y="5732722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43" idx="3"/>
          </p:cNvCxnSpPr>
          <p:nvPr/>
        </p:nvCxnSpPr>
        <p:spPr>
          <a:xfrm>
            <a:off x="135924" y="6084903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07119" y="1249758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142756" y="1569778"/>
            <a:ext cx="9300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Cupertino electric</a:t>
            </a:r>
          </a:p>
          <a:p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cupertion</a:t>
            </a:r>
            <a:endParaRPr lang="en-US" sz="800" strike="sngStrike" dirty="0" smtClean="0"/>
          </a:p>
          <a:p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8984520" y="1877554"/>
            <a:ext cx="1624385" cy="7483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219038" y="218533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(Visa </a:t>
            </a:r>
            <a:r>
              <a:rPr lang="en-US" sz="800" strike="sngStrike" dirty="0" err="1" smtClean="0"/>
              <a:t>scotfitspatrgerialk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288324" y="2943225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26200" y="2947679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7797" y="3249326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0197" y="3401726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806025" y="1359472"/>
            <a:ext cx="3670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nonPocieAresttXML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JOEPHSE.parent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HOM:KYRSTAL(step)  </a:t>
            </a:r>
          </a:p>
          <a:p>
            <a:r>
              <a:rPr lang="en-US" dirty="0" smtClean="0"/>
              <a:t>MATHERW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83" y="4922259"/>
            <a:ext cx="527292" cy="52729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131643" y="4803220"/>
            <a:ext cx="1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9389189" y="4650820"/>
            <a:ext cx="767355" cy="943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5" y="4301253"/>
            <a:ext cx="533400" cy="5334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9676587" y="4321018"/>
            <a:ext cx="767355" cy="943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015619" y="4344364"/>
            <a:ext cx="25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CPVA.p</a:t>
            </a:r>
            <a:r>
              <a:rPr lang="en-US" strike="sngStrike" dirty="0" err="1" smtClean="0"/>
              <a:t>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philis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623297" y="3007561"/>
            <a:ext cx="1750098" cy="575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/>
          <p:cNvSpPr/>
          <p:nvPr/>
        </p:nvSpPr>
        <p:spPr>
          <a:xfrm>
            <a:off x="135462" y="1493299"/>
            <a:ext cx="1415259" cy="19749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3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71" y="1536467"/>
            <a:ext cx="1194167" cy="119416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0" y="5732722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43" idx="3"/>
          </p:cNvCxnSpPr>
          <p:nvPr/>
        </p:nvCxnSpPr>
        <p:spPr>
          <a:xfrm>
            <a:off x="135924" y="6084903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07119" y="1249758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142756" y="1569778"/>
            <a:ext cx="9300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Cupertino electric</a:t>
            </a:r>
          </a:p>
          <a:p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cupertion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66" name="Cube 65"/>
          <p:cNvSpPr/>
          <p:nvPr/>
        </p:nvSpPr>
        <p:spPr>
          <a:xfrm>
            <a:off x="135462" y="1493299"/>
            <a:ext cx="1415259" cy="19749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41.docs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75" y="2457558"/>
            <a:ext cx="1352550" cy="190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9675" y="16190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2040" y="1842722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 </a:t>
            </a:r>
            <a:r>
              <a:rPr lang="en-US" dirty="0" err="1" smtClean="0"/>
              <a:t>polizei</a:t>
            </a:r>
            <a:r>
              <a:rPr lang="en-US" dirty="0" smtClean="0"/>
              <a:t> </a:t>
            </a:r>
            <a:r>
              <a:rPr lang="en-US" dirty="0" err="1" smtClean="0"/>
              <a:t>razzia</a:t>
            </a:r>
            <a:r>
              <a:rPr lang="en-U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dieter </a:t>
            </a:r>
            <a:r>
              <a:rPr lang="en-US" dirty="0" err="1" smtClean="0"/>
              <a:t>zetsche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127157" y="2376122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360190" y="2277268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187802" y="2474505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51" name="Cube 50"/>
          <p:cNvSpPr/>
          <p:nvPr/>
        </p:nvSpPr>
        <p:spPr>
          <a:xfrm>
            <a:off x="2187802" y="3549542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59" name="Cube 58"/>
          <p:cNvSpPr/>
          <p:nvPr/>
        </p:nvSpPr>
        <p:spPr>
          <a:xfrm>
            <a:off x="2140101" y="4525388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6310810" y="2706409"/>
            <a:ext cx="5510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nonPolciIstambul</a:t>
            </a:r>
            <a:endParaRPr lang="en-US" dirty="0" smtClean="0"/>
          </a:p>
          <a:p>
            <a:r>
              <a:rPr lang="en-US" strike="sngStrike" dirty="0" err="1" smtClean="0"/>
              <a:t>asseumed</a:t>
            </a:r>
            <a:r>
              <a:rPr lang="en-US" strike="sngStrike" dirty="0" smtClean="0"/>
              <a:t>: </a:t>
            </a:r>
            <a:r>
              <a:rPr lang="en-US" dirty="0" smtClean="0"/>
              <a:t>9-1-1 New York, New York ,</a:t>
            </a:r>
            <a:r>
              <a:rPr lang="en-US" strike="sngStrike" dirty="0" smtClean="0"/>
              <a:t>Regus</a:t>
            </a:r>
            <a:r>
              <a:rPr lang="en-US" dirty="0" smtClean="0"/>
              <a:t> Next to IBM</a:t>
            </a:r>
            <a:endParaRPr lang="en-US" dirty="0"/>
          </a:p>
        </p:txBody>
      </p:sp>
      <p:sp>
        <p:nvSpPr>
          <p:cNvPr id="64" name="Cube 63"/>
          <p:cNvSpPr/>
          <p:nvPr/>
        </p:nvSpPr>
        <p:spPr>
          <a:xfrm>
            <a:off x="2125104" y="50682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986" y="3510568"/>
            <a:ext cx="2857500" cy="1600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8513805" y="3880022"/>
            <a:ext cx="729049" cy="1680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be 67"/>
          <p:cNvSpPr/>
          <p:nvPr/>
        </p:nvSpPr>
        <p:spPr>
          <a:xfrm>
            <a:off x="2323070" y="2027388"/>
            <a:ext cx="2171335" cy="54189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FBI:WHITE COLAR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3676" y="1842722"/>
            <a:ext cx="261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 FBI:KIDNAPPING</a:t>
            </a:r>
          </a:p>
          <a:p>
            <a:r>
              <a:rPr lang="en-US" dirty="0" smtClean="0"/>
              <a:t>2023 FBI:TERRORM:WMD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3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297" y="1464961"/>
            <a:ext cx="1383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‘Bad Words”</a:t>
            </a:r>
            <a:endParaRPr lang="en-US" b="1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42" y="2207461"/>
            <a:ext cx="2857500" cy="1600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42" y="4014422"/>
            <a:ext cx="3004161" cy="157968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314832" y="2207461"/>
            <a:ext cx="4048898" cy="1375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" y="2925043"/>
            <a:ext cx="1905000" cy="1905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83" y="2790825"/>
            <a:ext cx="113347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712" y="1966506"/>
            <a:ext cx="659418" cy="65941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698504" y="1569778"/>
            <a:ext cx="172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§Bystander)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35924" y="2790825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883611" y="1742304"/>
            <a:ext cx="2162432" cy="2272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04" y="1842722"/>
            <a:ext cx="533400" cy="5334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644903" y="1834293"/>
            <a:ext cx="2139854" cy="956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sexton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03" y="2376122"/>
            <a:ext cx="677638" cy="44119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6743186" y="1966506"/>
            <a:ext cx="1041571" cy="9496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32414" y="164220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Joesphe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0" y="4077108"/>
            <a:ext cx="247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 you rice ( </a:t>
            </a:r>
            <a:r>
              <a:rPr lang="en-US" strike="sngStrike" dirty="0" err="1" smtClean="0"/>
              <a:t>gablesl</a:t>
            </a:r>
            <a:r>
              <a:rPr lang="en-US" strike="sngStrike" dirty="0" smtClean="0"/>
              <a:t>[0</a:t>
            </a:r>
            <a:r>
              <a:rPr lang="en-US" dirty="0" smtClean="0"/>
              <a:t>])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9725" y="4325422"/>
            <a:ext cx="226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Uang</a:t>
            </a:r>
            <a:r>
              <a:rPr lang="en-US" strike="sngStrike" dirty="0" smtClean="0"/>
              <a:t>/gable</a:t>
            </a:r>
            <a:r>
              <a:rPr lang="en-US" dirty="0" smtClean="0"/>
              <a:t>s</a:t>
            </a:r>
          </a:p>
          <a:p>
            <a:r>
              <a:rPr lang="en-US" strike="sngStrike" dirty="0" smtClean="0"/>
              <a:t>1&amp;1 </a:t>
            </a:r>
            <a:r>
              <a:rPr lang="en-US" strike="sngStrike" dirty="0" err="1" smtClean="0"/>
              <a:t>andrea</a:t>
            </a:r>
            <a:endParaRPr lang="en-US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0" y="5732722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43" idx="3"/>
          </p:cNvCxnSpPr>
          <p:nvPr/>
        </p:nvCxnSpPr>
        <p:spPr>
          <a:xfrm>
            <a:off x="135924" y="6084903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07119" y="1249758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142756" y="1569778"/>
            <a:ext cx="9300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Cupertino electric</a:t>
            </a:r>
          </a:p>
          <a:p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cupertion</a:t>
            </a:r>
            <a:endParaRPr lang="en-US" sz="800" strike="sngStrike" dirty="0" smtClean="0"/>
          </a:p>
          <a:p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8984520" y="1877554"/>
            <a:ext cx="1624385" cy="7483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219038" y="218533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(Visa </a:t>
            </a:r>
            <a:r>
              <a:rPr lang="en-US" sz="800" strike="sngStrike" dirty="0" err="1" smtClean="0"/>
              <a:t>scotfitspatrgerialk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288324" y="2943225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26200" y="2947679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7797" y="3249326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0197" y="3401726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806025" y="1359472"/>
            <a:ext cx="7430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nonPocieAresttXML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JOEPHSE.parent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HOM:KYRSTAL</a:t>
            </a:r>
            <a:r>
              <a:rPr lang="en-US" strike="sngStrike" dirty="0" smtClean="0"/>
              <a:t>(step</a:t>
            </a:r>
            <a:r>
              <a:rPr lang="en-US" dirty="0" smtClean="0"/>
              <a:t>)  </a:t>
            </a:r>
          </a:p>
          <a:p>
            <a:r>
              <a:rPr lang="en-US" dirty="0" err="1" smtClean="0"/>
              <a:t>MATHERW.nonPooiceAresXML.nonPcieCf</a:t>
            </a:r>
            <a:r>
              <a:rPr lang="en-US" dirty="0" smtClean="0"/>
              <a:t>(bad words).41.nonPoceliQOS.a</a:t>
            </a:r>
            <a:r>
              <a:rPr lang="en-US" strike="sngStrike" dirty="0" smtClean="0"/>
              <a:t>pple)</a:t>
            </a:r>
            <a:endParaRPr lang="en-US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83" y="4922259"/>
            <a:ext cx="527292" cy="52729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131643" y="4803220"/>
            <a:ext cx="1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9389189" y="4650820"/>
            <a:ext cx="767355" cy="943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5" y="4301253"/>
            <a:ext cx="533400" cy="5334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9676587" y="4321018"/>
            <a:ext cx="767355" cy="943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55715" y="3454148"/>
            <a:ext cx="25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CPVA.p</a:t>
            </a:r>
            <a:r>
              <a:rPr lang="en-US" strike="sngStrike" dirty="0" err="1" smtClean="0"/>
              <a:t>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philis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623297" y="3007561"/>
            <a:ext cx="1750098" cy="575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/>
          <p:cNvSpPr/>
          <p:nvPr/>
        </p:nvSpPr>
        <p:spPr>
          <a:xfrm>
            <a:off x="135462" y="1493299"/>
            <a:ext cx="1415259" cy="19749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41.docs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62" y="1584277"/>
            <a:ext cx="1286929" cy="64931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608905" y="1493299"/>
            <a:ext cx="1583095" cy="740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e 46"/>
          <p:cNvSpPr/>
          <p:nvPr/>
        </p:nvSpPr>
        <p:spPr>
          <a:xfrm>
            <a:off x="6452652" y="3807661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mafia</a:t>
            </a:r>
            <a:endParaRPr lang="en-US" sz="9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6275809" y="4292115"/>
            <a:ext cx="20653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CGEKCPON CHELARI</a:t>
            </a:r>
            <a:br>
              <a:rPr lang="en-US" dirty="0" smtClean="0"/>
            </a:br>
            <a:r>
              <a:rPr lang="en-US" sz="800" strike="sngStrike" dirty="0" err="1" smtClean="0"/>
              <a:t>poep.saint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frnanceis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maximo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massimor</a:t>
            </a:r>
            <a:endParaRPr lang="en-US" sz="800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90320" y="3522507"/>
            <a:ext cx="711102" cy="653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41183" y="2790825"/>
            <a:ext cx="1551947" cy="610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80820" y="1212279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trike="sngStrike" dirty="0" smtClean="0"/>
              <a:t>Big </a:t>
            </a:r>
            <a:r>
              <a:rPr lang="en-US" strike="sngStrike" dirty="0" err="1" smtClean="0"/>
              <a:t>Dessions</a:t>
            </a:r>
            <a:r>
              <a:rPr lang="en-US" strike="sngStrike" dirty="0" smtClean="0"/>
              <a:t>. Albino son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6275809" y="1288663"/>
            <a:ext cx="4007177" cy="2562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BIG </a:t>
            </a:r>
            <a:r>
              <a:rPr lang="en-US" sz="800" dirty="0" err="1" smtClean="0"/>
              <a:t>DESSIONS.PENTAGON.STUDEN.nonPoliItneuptloica</a:t>
            </a:r>
            <a:endParaRPr lang="en-US" sz="800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2577629" y="2112801"/>
            <a:ext cx="4048898" cy="1375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09617" y="5234417"/>
            <a:ext cx="50364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MYERS: CPVA.</a:t>
            </a:r>
            <a:r>
              <a:rPr lang="en-US" dirty="0" smtClean="0"/>
              <a:t>ATOMCLOC(</a:t>
            </a:r>
            <a:r>
              <a:rPr lang="en-US" strike="sngStrike" dirty="0" smtClean="0"/>
              <a:t>Cuban </a:t>
            </a:r>
            <a:r>
              <a:rPr lang="en-US" strike="sngStrike" dirty="0" err="1" smtClean="0"/>
              <a:t>restuarung</a:t>
            </a:r>
            <a:r>
              <a:rPr lang="en-US" strike="sngStrike" dirty="0" smtClean="0"/>
              <a:t> I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Testin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pulic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apple.gary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99846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90" y="2478865"/>
            <a:ext cx="1374307" cy="2046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71" y="1536467"/>
            <a:ext cx="1194167" cy="119416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0" y="5732722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-163443" y="6122003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07119" y="1249758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142756" y="1569778"/>
            <a:ext cx="9300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Cupertino electric</a:t>
            </a:r>
          </a:p>
          <a:p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cupertion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66" name="Cube 65"/>
          <p:cNvSpPr/>
          <p:nvPr/>
        </p:nvSpPr>
        <p:spPr>
          <a:xfrm>
            <a:off x="135462" y="1493299"/>
            <a:ext cx="1415259" cy="19749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41.docs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09675" y="16190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2040" y="1842722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 </a:t>
            </a:r>
            <a:r>
              <a:rPr lang="en-US" dirty="0" err="1" smtClean="0"/>
              <a:t>polizei</a:t>
            </a:r>
            <a:r>
              <a:rPr lang="en-US" dirty="0" smtClean="0"/>
              <a:t> </a:t>
            </a:r>
            <a:r>
              <a:rPr lang="en-US" dirty="0" err="1" smtClean="0"/>
              <a:t>razzia</a:t>
            </a:r>
            <a:r>
              <a:rPr lang="en-U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dieter </a:t>
            </a:r>
            <a:r>
              <a:rPr lang="en-US" dirty="0" err="1" smtClean="0"/>
              <a:t>zetsche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127157" y="2376122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360190" y="2277268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10810" y="2706409"/>
            <a:ext cx="5510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nonPolciIITalay</a:t>
            </a:r>
          </a:p>
          <a:p>
            <a:r>
              <a:rPr lang="en-US" strike="sngStrike" smtClean="0"/>
              <a:t>asseumed: </a:t>
            </a:r>
            <a:r>
              <a:rPr lang="en-US" smtClean="0"/>
              <a:t>9-1-1 New York, New York ,</a:t>
            </a:r>
            <a:r>
              <a:rPr lang="en-US" strike="sngStrike" smtClean="0"/>
              <a:t>Regus</a:t>
            </a:r>
            <a:r>
              <a:rPr lang="en-US" smtClean="0"/>
              <a:t> Next to IBM</a:t>
            </a:r>
            <a:endParaRPr lang="en-US" dirty="0"/>
          </a:p>
        </p:txBody>
      </p:sp>
      <p:sp>
        <p:nvSpPr>
          <p:cNvPr id="64" name="Cube 63"/>
          <p:cNvSpPr/>
          <p:nvPr/>
        </p:nvSpPr>
        <p:spPr>
          <a:xfrm>
            <a:off x="2125104" y="50682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41" y="3502126"/>
            <a:ext cx="2857500" cy="1600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8513805" y="3880022"/>
            <a:ext cx="729049" cy="1680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028303" y="1493299"/>
            <a:ext cx="613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CHANE(GOV.SCHWAR).FEDE RL VP INT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oli,heiroinstwins</a:t>
            </a:r>
            <a:r>
              <a:rPr lang="en-US" strike="sngStrike" dirty="0" smtClean="0"/>
              <a:t>)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115762" y="2569284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152198" y="2879548"/>
            <a:ext cx="1792441" cy="54189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FBI:WHITE COLAR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57" y="4006618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219767" y="4648883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66608" y="4994604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9574459" y="3708712"/>
            <a:ext cx="25739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CHEKCPONT CHALIE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19988,1989, 2020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Cube 58"/>
          <p:cNvSpPr/>
          <p:nvPr/>
        </p:nvSpPr>
        <p:spPr>
          <a:xfrm>
            <a:off x="2140101" y="4525388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51" name="Cube 50"/>
          <p:cNvSpPr/>
          <p:nvPr/>
        </p:nvSpPr>
        <p:spPr>
          <a:xfrm>
            <a:off x="2187802" y="4013055"/>
            <a:ext cx="1655806" cy="6115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50" name="Cube 49"/>
          <p:cNvSpPr/>
          <p:nvPr/>
        </p:nvSpPr>
        <p:spPr>
          <a:xfrm>
            <a:off x="2176407" y="3424168"/>
            <a:ext cx="1655806" cy="64794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4252050" y="2105762"/>
            <a:ext cx="82525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0.1 </a:t>
            </a:r>
            <a:r>
              <a:rPr lang="en-US" sz="800" strike="sngStrike" dirty="0" err="1" smtClean="0"/>
              <a:t>dtete</a:t>
            </a:r>
            <a:r>
              <a:rPr lang="en-US" dirty="0" err="1" smtClean="0"/>
              <a:t>.AVIALBITY</a:t>
            </a:r>
            <a:r>
              <a:rPr lang="en-US" dirty="0" smtClean="0"/>
              <a:t>. </a:t>
            </a:r>
            <a:r>
              <a:rPr lang="en-US" strike="sngStrike" dirty="0" smtClean="0"/>
              <a:t>Bail </a:t>
            </a:r>
            <a:r>
              <a:rPr lang="en-US" strike="sngStrike" dirty="0" err="1" smtClean="0"/>
              <a:t>ou</a:t>
            </a:r>
            <a:r>
              <a:rPr lang="en-US" strike="sngStrike" dirty="0" smtClean="0"/>
              <a:t> Madoff </a:t>
            </a:r>
            <a:r>
              <a:rPr lang="en-US" strike="sngStrike" dirty="0" err="1" smtClean="0"/>
              <a:t>tshir</a:t>
            </a:r>
            <a:r>
              <a:rPr lang="en-US" dirty="0" smtClean="0"/>
              <a:t>) </a:t>
            </a:r>
            <a:r>
              <a:rPr lang="en-US" dirty="0" err="1" smtClean="0"/>
              <a:t>IPX.roth.ibm.dmielr.cleitn.dtcc.roth</a:t>
            </a:r>
            <a:r>
              <a:rPr lang="en-US" dirty="0" smtClean="0"/>
              <a:t>(</a:t>
            </a:r>
            <a:r>
              <a:rPr lang="en-US" dirty="0" err="1" smtClean="0"/>
              <a:t>cpva</a:t>
            </a:r>
            <a:r>
              <a:rPr lang="en-US" dirty="0" smtClean="0"/>
              <a:t>)</a:t>
            </a:r>
            <a:r>
              <a:rPr lang="en-US" strike="sngStrike" dirty="0" err="1" smtClean="0"/>
              <a:t>celing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phil.JFK</a:t>
            </a:r>
            <a:r>
              <a:rPr lang="en-US" dirty="0" smtClean="0"/>
              <a:t>(</a:t>
            </a:r>
            <a:r>
              <a:rPr lang="en-US" dirty="0" err="1" smtClean="0"/>
              <a:t>ghoche</a:t>
            </a:r>
            <a:r>
              <a:rPr lang="en-US" dirty="0" smtClean="0"/>
              <a:t>(</a:t>
            </a:r>
            <a:r>
              <a:rPr lang="en-US" dirty="0" err="1" smtClean="0"/>
              <a:t>dj</a:t>
            </a:r>
            <a:r>
              <a:rPr lang="en-US" dirty="0" smtClean="0"/>
              <a:t>, </a:t>
            </a:r>
            <a:r>
              <a:rPr lang="en-US" dirty="0" err="1" smtClean="0"/>
              <a:t>atomkfrafwerk</a:t>
            </a:r>
            <a:r>
              <a:rPr lang="en-US" dirty="0" smtClean="0"/>
              <a:t>(disco), </a:t>
            </a:r>
            <a:r>
              <a:rPr lang="en-US" dirty="0" err="1" smtClean="0"/>
              <a:t>atombomb</a:t>
            </a:r>
            <a:r>
              <a:rPr lang="en-US" dirty="0" smtClean="0"/>
              <a:t> </a:t>
            </a:r>
            <a:r>
              <a:rPr lang="en-US" dirty="0" err="1" smtClean="0"/>
              <a:t>fatory</a:t>
            </a:r>
            <a:r>
              <a:rPr lang="en-US" dirty="0" smtClean="0"/>
              <a:t> twins)</a:t>
            </a:r>
          </a:p>
          <a:p>
            <a:r>
              <a:rPr lang="en-US" dirty="0"/>
              <a:t>	</a:t>
            </a:r>
            <a:r>
              <a:rPr lang="en-US" dirty="0" smtClean="0"/>
              <a:t>	41.nonPocieMDA(</a:t>
            </a:r>
            <a:r>
              <a:rPr lang="en-US" strike="sngStrike" dirty="0" err="1" smtClean="0"/>
              <a:t>mdma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440415" y="2779170"/>
            <a:ext cx="4146634" cy="235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98046" y="4735875"/>
            <a:ext cx="4383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Mafia</a:t>
            </a:r>
          </a:p>
          <a:p>
            <a:r>
              <a:rPr lang="en-US" dirty="0" err="1" smtClean="0"/>
              <a:t>nonPolicePresantation.nonPOiceSTautsLoiacl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75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71" y="1536467"/>
            <a:ext cx="1194167" cy="119416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0" y="5732722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43" idx="3"/>
          </p:cNvCxnSpPr>
          <p:nvPr/>
        </p:nvCxnSpPr>
        <p:spPr>
          <a:xfrm>
            <a:off x="135924" y="6084903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07119" y="1249758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142756" y="1569778"/>
            <a:ext cx="9300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Cupertino electric</a:t>
            </a:r>
          </a:p>
          <a:p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cupertion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66" name="Cube 65"/>
          <p:cNvSpPr/>
          <p:nvPr/>
        </p:nvSpPr>
        <p:spPr>
          <a:xfrm>
            <a:off x="135462" y="1493298"/>
            <a:ext cx="1415259" cy="41405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41.docs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09675" y="16190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2040" y="1842722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 </a:t>
            </a:r>
            <a:r>
              <a:rPr lang="en-US" dirty="0" err="1" smtClean="0"/>
              <a:t>polizei</a:t>
            </a:r>
            <a:r>
              <a:rPr lang="en-US" dirty="0" smtClean="0"/>
              <a:t> </a:t>
            </a:r>
            <a:r>
              <a:rPr lang="en-US" dirty="0" err="1" smtClean="0"/>
              <a:t>razzia</a:t>
            </a:r>
            <a:r>
              <a:rPr lang="en-U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dieter </a:t>
            </a:r>
            <a:r>
              <a:rPr lang="en-US" dirty="0" err="1" smtClean="0"/>
              <a:t>zetsche</a:t>
            </a:r>
            <a:endParaRPr lang="en-US" dirty="0"/>
          </a:p>
        </p:txBody>
      </p:sp>
      <p:sp>
        <p:nvSpPr>
          <p:cNvPr id="50" name="Cube 49"/>
          <p:cNvSpPr/>
          <p:nvPr/>
        </p:nvSpPr>
        <p:spPr>
          <a:xfrm>
            <a:off x="2187802" y="2474505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51" name="Cube 50"/>
          <p:cNvSpPr/>
          <p:nvPr/>
        </p:nvSpPr>
        <p:spPr>
          <a:xfrm>
            <a:off x="2187802" y="3549542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59" name="Cube 58"/>
          <p:cNvSpPr/>
          <p:nvPr/>
        </p:nvSpPr>
        <p:spPr>
          <a:xfrm>
            <a:off x="2140101" y="4525388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6310810" y="2706409"/>
            <a:ext cx="5510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nonPolciDublin</a:t>
            </a:r>
            <a:r>
              <a:rPr lang="en-US" dirty="0" smtClean="0"/>
              <a:t>(0.1 </a:t>
            </a:r>
            <a:r>
              <a:rPr lang="en-US" strike="sngStrike" dirty="0" smtClean="0"/>
              <a:t>god zip 76… </a:t>
            </a:r>
            <a:r>
              <a:rPr lang="en-US" strike="sngStrike" dirty="0" err="1" smtClean="0"/>
              <a:t>Isatabul</a:t>
            </a:r>
            <a:r>
              <a:rPr lang="en-US" strike="sngStrike" dirty="0" smtClean="0"/>
              <a:t> </a:t>
            </a:r>
            <a:r>
              <a:rPr lang="en-US" dirty="0" smtClean="0"/>
              <a:t>1990 </a:t>
            </a:r>
            <a:r>
              <a:rPr lang="en-US" strike="sngStrike" dirty="0" smtClean="0"/>
              <a:t>find you.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asseumed</a:t>
            </a:r>
            <a:r>
              <a:rPr lang="en-US" strike="sngStrike" dirty="0" smtClean="0"/>
              <a:t>: </a:t>
            </a:r>
            <a:r>
              <a:rPr lang="en-US" dirty="0" smtClean="0"/>
              <a:t>9-1-1 New York, New York ,</a:t>
            </a:r>
            <a:r>
              <a:rPr lang="en-US" strike="sngStrike" dirty="0" smtClean="0"/>
              <a:t>Regus</a:t>
            </a:r>
            <a:r>
              <a:rPr lang="en-US" dirty="0" smtClean="0"/>
              <a:t> Next to IBM</a:t>
            </a:r>
            <a:endParaRPr lang="en-US" dirty="0"/>
          </a:p>
        </p:txBody>
      </p:sp>
      <p:sp>
        <p:nvSpPr>
          <p:cNvPr id="64" name="Cube 63"/>
          <p:cNvSpPr/>
          <p:nvPr/>
        </p:nvSpPr>
        <p:spPr>
          <a:xfrm>
            <a:off x="2125104" y="50682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986" y="3510568"/>
            <a:ext cx="2857500" cy="1600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8513805" y="3880022"/>
            <a:ext cx="729049" cy="1680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be 67"/>
          <p:cNvSpPr/>
          <p:nvPr/>
        </p:nvSpPr>
        <p:spPr>
          <a:xfrm>
            <a:off x="2323070" y="2027388"/>
            <a:ext cx="2171335" cy="54189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FBI:WHITE COLAR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3676" y="1842722"/>
            <a:ext cx="261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 FBI:KIDNAPPING</a:t>
            </a:r>
          </a:p>
          <a:p>
            <a:r>
              <a:rPr lang="en-US" dirty="0" smtClean="0"/>
              <a:t>2023 FBI:TERRORM:WMD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89" y="2522898"/>
            <a:ext cx="1893019" cy="189301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4604765" y="2142684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45896" y="2104273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2140101" y="3280182"/>
            <a:ext cx="1655806" cy="632353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JFK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408737" y="3596358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Irish </a:t>
            </a:r>
            <a:r>
              <a:rPr lang="en-US" sz="800" strike="sngStrike" dirty="0" err="1" smtClean="0"/>
              <a:t>teroems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82914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2920967" y="3027405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05" y="2702267"/>
            <a:ext cx="3267075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6189" y="2026508"/>
            <a:ext cx="132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Pkk</a:t>
            </a:r>
            <a:r>
              <a:rPr lang="en-US" strike="sngStrike" dirty="0" smtClean="0"/>
              <a:t> </a:t>
            </a:r>
            <a:r>
              <a:rPr lang="en-US" dirty="0" smtClean="0"/>
              <a:t>IMPORT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4864" y="2003850"/>
            <a:ext cx="241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VIRGINIA.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rometti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3748870" y="4868562"/>
            <a:ext cx="7562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import FBI:TERROIMS </a:t>
            </a:r>
            <a:r>
              <a:rPr lang="en-US" dirty="0" err="1" smtClean="0"/>
              <a:t>Tuerkish</a:t>
            </a:r>
            <a:r>
              <a:rPr lang="en-US" dirty="0" smtClean="0"/>
              <a:t> 01(41.nonPoceiContentItem(</a:t>
            </a:r>
            <a:r>
              <a:rPr lang="en-US" strike="sngStrike" dirty="0" smtClean="0"/>
              <a:t>airport </a:t>
            </a:r>
            <a:r>
              <a:rPr lang="en-US" strike="sngStrike" dirty="0" err="1" smtClean="0"/>
              <a:t>tuerkey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nonPiceINteruptLofial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6847247" y="2702267"/>
            <a:ext cx="39656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</a:p>
          <a:p>
            <a:endParaRPr lang="en-US" dirty="0"/>
          </a:p>
          <a:p>
            <a:r>
              <a:rPr lang="en-US" strike="sngStrike" dirty="0" err="1" smtClean="0"/>
              <a:t>Istambul</a:t>
            </a:r>
            <a:endParaRPr lang="en-US" strike="sngStrike" dirty="0" smtClean="0"/>
          </a:p>
          <a:p>
            <a:r>
              <a:rPr lang="en-US" dirty="0" smtClean="0"/>
              <a:t>VIGINAI SWORN 41</a:t>
            </a:r>
          </a:p>
          <a:p>
            <a:r>
              <a:rPr lang="en-US" dirty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dier</a:t>
            </a:r>
            <a:r>
              <a:rPr lang="en-US" dirty="0" smtClean="0"/>
              <a:t> </a:t>
            </a:r>
            <a:r>
              <a:rPr lang="en-US" dirty="0" err="1" smtClean="0"/>
              <a:t>zetchser</a:t>
            </a:r>
            <a:r>
              <a:rPr lang="en-US" dirty="0" smtClean="0"/>
              <a:t>, Daimler AG</a:t>
            </a:r>
          </a:p>
          <a:p>
            <a:r>
              <a:rPr lang="en-US" dirty="0" smtClean="0"/>
              <a:t>Baden </a:t>
            </a:r>
            <a:r>
              <a:rPr lang="en-US" dirty="0" err="1" smtClean="0"/>
              <a:t>mainhofer</a:t>
            </a:r>
            <a:r>
              <a:rPr lang="en-US" dirty="0" smtClean="0"/>
              <a:t> </a:t>
            </a:r>
            <a:r>
              <a:rPr lang="en-US" dirty="0" err="1" smtClean="0"/>
              <a:t>complet</a:t>
            </a:r>
            <a:r>
              <a:rPr lang="en-US" dirty="0" smtClean="0"/>
              <a:t> – KING.TIMER</a:t>
            </a:r>
            <a:endParaRPr lang="en-US" dirty="0"/>
          </a:p>
        </p:txBody>
      </p:sp>
      <p:sp>
        <p:nvSpPr>
          <p:cNvPr id="39" name="Cube 38"/>
          <p:cNvSpPr/>
          <p:nvPr/>
        </p:nvSpPr>
        <p:spPr>
          <a:xfrm>
            <a:off x="532661" y="3591106"/>
            <a:ext cx="1655806" cy="7378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40" name="Cube 39"/>
          <p:cNvSpPr/>
          <p:nvPr/>
        </p:nvSpPr>
        <p:spPr>
          <a:xfrm>
            <a:off x="532661" y="4328983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2360141" y="3564923"/>
            <a:ext cx="23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Phil(Kimber).PREA.187</a:t>
            </a:r>
            <a:endParaRPr lang="en-US" dirty="0"/>
          </a:p>
        </p:txBody>
      </p:sp>
      <p:sp>
        <p:nvSpPr>
          <p:cNvPr id="41" name="Cube 40"/>
          <p:cNvSpPr/>
          <p:nvPr/>
        </p:nvSpPr>
        <p:spPr>
          <a:xfrm>
            <a:off x="484960" y="53048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725595" y="2286684"/>
            <a:ext cx="1359244" cy="5892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FBI:WMD</a:t>
            </a:r>
          </a:p>
          <a:p>
            <a:pPr algn="ctr"/>
            <a:r>
              <a:rPr lang="en-US" strike="sngStrike" dirty="0" smtClean="0">
                <a:solidFill>
                  <a:schemeClr val="bg1"/>
                </a:solidFill>
              </a:rPr>
              <a:t>kit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99" y="1851197"/>
            <a:ext cx="8886825" cy="50006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120184" y="3253946"/>
            <a:ext cx="146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NEVADA, USA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2428" y="5947130"/>
            <a:ext cx="2536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41.nonPoceiContetnItem( </a:t>
            </a:r>
            <a:r>
              <a:rPr lang="en-US" sz="800" strike="sngStrike" dirty="0" smtClean="0"/>
              <a:t>bead </a:t>
            </a:r>
            <a:r>
              <a:rPr lang="en-US" sz="800" strike="sngStrike" dirty="0" err="1" smtClean="0"/>
              <a:t>stanfor</a:t>
            </a:r>
            <a:r>
              <a:rPr lang="en-US" sz="800" strike="sngStrike" dirty="0" smtClean="0"/>
              <a:t> cooker </a:t>
            </a:r>
            <a:r>
              <a:rPr lang="en-US" sz="800" strike="sngStrike" dirty="0" err="1" smtClean="0"/>
              <a:t>amchein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70" y="1679024"/>
            <a:ext cx="2936789" cy="19120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420465" y="3706537"/>
            <a:ext cx="3419519" cy="11599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0.1 </a:t>
            </a:r>
            <a:r>
              <a:rPr lang="en-US" strike="sngStrike" dirty="0" err="1" smtClean="0"/>
              <a:t>kim.avg</a:t>
            </a:r>
            <a:endParaRPr lang="en-US" strike="sngStrike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8007178" y="1590688"/>
            <a:ext cx="3729178" cy="197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82" y="5008115"/>
            <a:ext cx="2768600" cy="17018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695992" y="5650380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42833" y="5996101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34" name="Cube 33"/>
          <p:cNvSpPr/>
          <p:nvPr/>
        </p:nvSpPr>
        <p:spPr>
          <a:xfrm>
            <a:off x="545477" y="2991019"/>
            <a:ext cx="1655806" cy="7378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633852" y="3189164"/>
            <a:ext cx="172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NSA </a:t>
            </a:r>
            <a:r>
              <a:rPr lang="en-US" sz="2000" b="1" dirty="0" err="1" smtClean="0">
                <a:solidFill>
                  <a:schemeClr val="bg1"/>
                </a:solidFill>
              </a:rPr>
              <a:t>Auschwit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41.HOMCEI:LUX:VHS:COINTWON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:INTERSTTOWN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1495466" y="3706537"/>
            <a:ext cx="7932739" cy="21524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97863" y="1346207"/>
            <a:ext cx="4818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/>
              <a:t>Apects</a:t>
            </a:r>
            <a:r>
              <a:rPr lang="en-US" u="sng" dirty="0" smtClean="0"/>
              <a:t> of Atomic </a:t>
            </a:r>
            <a:r>
              <a:rPr lang="en-US" u="sng" dirty="0" err="1" smtClean="0"/>
              <a:t>Phycis</a:t>
            </a:r>
            <a:r>
              <a:rPr lang="en-US" u="sng" dirty="0" smtClean="0"/>
              <a:t> </a:t>
            </a:r>
            <a:r>
              <a:rPr lang="en-US" u="sng" dirty="0" err="1" smtClean="0"/>
              <a:t>Compond</a:t>
            </a:r>
            <a:r>
              <a:rPr lang="en-US" u="sng" dirty="0" smtClean="0"/>
              <a:t> </a:t>
            </a:r>
            <a:r>
              <a:rPr lang="en-US" u="sng" dirty="0" err="1" smtClean="0"/>
              <a:t>Intest</a:t>
            </a:r>
            <a:r>
              <a:rPr lang="en-US" u="sng" dirty="0" smtClean="0"/>
              <a:t> (Basel 7)</a:t>
            </a:r>
          </a:p>
          <a:p>
            <a:r>
              <a:rPr lang="en-US" u="sng" dirty="0" smtClean="0"/>
              <a:t>FBI TERROSM “</a:t>
            </a:r>
            <a:r>
              <a:rPr lang="en-US" sz="1400" u="sng" strike="sngStrike" dirty="0" err="1" smtClean="0"/>
              <a:t>Arbiet</a:t>
            </a:r>
            <a:r>
              <a:rPr lang="en-US" sz="1400" u="sng" strike="sngStrike" dirty="0" smtClean="0"/>
              <a:t> </a:t>
            </a:r>
            <a:r>
              <a:rPr lang="en-US" sz="1400" u="sng" strike="sngStrike" dirty="0" err="1" smtClean="0"/>
              <a:t>macht</a:t>
            </a:r>
            <a:r>
              <a:rPr lang="en-US" sz="1400" u="sng" strike="sngStrike" dirty="0" smtClean="0"/>
              <a:t> </a:t>
            </a:r>
            <a:r>
              <a:rPr lang="en-US" sz="1400" u="sng" strike="sngStrike" dirty="0" err="1" smtClean="0"/>
              <a:t>frei</a:t>
            </a:r>
            <a:r>
              <a:rPr lang="en-US" sz="1400" u="sng" strike="sngStrike" dirty="0" smtClean="0"/>
              <a:t>, Work Camp</a:t>
            </a:r>
            <a:r>
              <a:rPr lang="en-US" sz="1400" u="sng" dirty="0" smtClean="0"/>
              <a:t>”</a:t>
            </a:r>
          </a:p>
          <a:p>
            <a:r>
              <a:rPr lang="en-US" u="sng" dirty="0" smtClean="0"/>
              <a:t>DUBLIN, GREEN</a:t>
            </a:r>
          </a:p>
          <a:p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63321" y="1946704"/>
            <a:ext cx="2142221" cy="529632"/>
          </a:xfrm>
          <a:prstGeom prst="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497863" y="1492933"/>
            <a:ext cx="4840019" cy="23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39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2191</Words>
  <Application>Microsoft Office PowerPoint</Application>
  <PresentationFormat>Widescreen</PresentationFormat>
  <Paragraphs>771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25</cp:revision>
  <dcterms:created xsi:type="dcterms:W3CDTF">2023-05-23T17:09:31Z</dcterms:created>
  <dcterms:modified xsi:type="dcterms:W3CDTF">2023-05-23T20:37:41Z</dcterms:modified>
</cp:coreProperties>
</file>